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30"/>
  </p:notesMasterIdLst>
  <p:sldIdLst>
    <p:sldId id="256" r:id="rId3"/>
    <p:sldId id="258" r:id="rId4"/>
    <p:sldId id="261" r:id="rId5"/>
    <p:sldId id="262" r:id="rId6"/>
    <p:sldId id="264" r:id="rId7"/>
    <p:sldId id="327" r:id="rId8"/>
    <p:sldId id="332" r:id="rId9"/>
    <p:sldId id="337" r:id="rId10"/>
    <p:sldId id="329" r:id="rId11"/>
    <p:sldId id="338" r:id="rId12"/>
    <p:sldId id="330" r:id="rId13"/>
    <p:sldId id="279" r:id="rId14"/>
    <p:sldId id="328" r:id="rId15"/>
    <p:sldId id="331" r:id="rId16"/>
    <p:sldId id="285" r:id="rId17"/>
    <p:sldId id="333" r:id="rId18"/>
    <p:sldId id="334" r:id="rId19"/>
    <p:sldId id="335" r:id="rId20"/>
    <p:sldId id="292" r:id="rId21"/>
    <p:sldId id="343" r:id="rId22"/>
    <p:sldId id="344" r:id="rId23"/>
    <p:sldId id="345" r:id="rId24"/>
    <p:sldId id="339" r:id="rId25"/>
    <p:sldId id="340" r:id="rId26"/>
    <p:sldId id="341" r:id="rId27"/>
    <p:sldId id="342" r:id="rId28"/>
    <p:sldId id="336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Dosis" pitchFamily="2" charset="0"/>
      <p:regular r:id="rId35"/>
      <p:bold r:id="rId36"/>
    </p:embeddedFont>
    <p:embeddedFont>
      <p:font typeface="EB Garamond" pitchFamily="2" charset="0"/>
      <p:regular r:id="rId37"/>
      <p:bold r:id="rId38"/>
      <p:italic r:id="rId39"/>
      <p:boldItalic r:id="rId40"/>
    </p:embeddedFont>
    <p:embeddedFont>
      <p:font typeface="Quattrocento" panose="02020502030000000404" pitchFamily="18" charset="0"/>
      <p:regular r:id="rId41"/>
      <p:bold r:id="rId42"/>
    </p:embeddedFont>
    <p:embeddedFont>
      <p:font typeface="Space Grotesk" panose="020B0604020202020204" charset="0"/>
      <p:regular r:id="rId43"/>
      <p:bold r:id="rId44"/>
    </p:embeddedFont>
    <p:embeddedFont>
      <p:font typeface="Space Grotesk Light" panose="020B0604020202020204" charset="0"/>
      <p:regular r:id="rId45"/>
      <p:bold r:id="rId46"/>
    </p:embeddedFont>
    <p:embeddedFont>
      <p:font typeface="Space Grotesk Medium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9206B-DEE7-2DC2-2381-9925C9747571}" v="16" dt="2022-10-27T10:56:16.687"/>
    <p1510:client id="{1DE12427-3232-47B3-B6E5-A658A67FEFF7}" v="635" dt="2022-11-01T05:30:00.924"/>
    <p1510:client id="{25924364-1511-44F4-BC8F-DA661C4A9911}" v="239" dt="2022-10-28T10:00:27.104"/>
    <p1510:client id="{30B86FFE-3535-4092-BB6B-7DA4808D1EEB}" v="226" dt="2022-10-28T01:07:48.949"/>
    <p1510:client id="{60F6DAD1-77B0-9739-806A-7729E20C69A9}" v="232" dt="2022-10-28T13:46:56.372"/>
    <p1510:client id="{814D28D7-DDF6-4B22-91B0-7389F3745D26}" v="26" dt="2022-10-29T05:53:53.046"/>
    <p1510:client id="{A6B717F3-F658-C499-C526-06FA58868B1C}" v="23" dt="2022-10-28T11:27:59.644"/>
    <p1510:client id="{F51E7E07-F32C-A8F1-2D53-27F7DE5BF891}" v="20" dt="2022-11-01T07:14:28.910"/>
    <p1510:client id="{F5D0CD6C-35F7-E6B2-F0F8-24597FF5EC9B}" v="117" dt="2022-11-01T06:56:02.707"/>
    <p1510:client id="{F752C114-9E11-43C6-C1B7-2895B6F74224}" v="861" dt="2022-10-30T05:00:06.973"/>
  </p1510:revLst>
</p1510:revInfo>
</file>

<file path=ppt/tableStyles.xml><?xml version="1.0" encoding="utf-8"?>
<a:tblStyleLst xmlns:a="http://schemas.openxmlformats.org/drawingml/2006/main" def="{0442C3E1-71CF-4E01-8502-37BCC929D32D}">
  <a:tblStyle styleId="{0442C3E1-71CF-4E01-8502-37BCC929D3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, Minh Tien - taymy039" userId="S::taymy039@mymail.unisa.edu.au::79e70992-2c35-4959-8aee-fe1f9b92c3af" providerId="AD" clId="Web-{F5D0CD6C-35F7-E6B2-F0F8-24597FF5EC9B}"/>
    <pc:docChg chg="addSld delSld modSld sldOrd">
      <pc:chgData name="Ta, Minh Tien - taymy039" userId="S::taymy039@mymail.unisa.edu.au::79e70992-2c35-4959-8aee-fe1f9b92c3af" providerId="AD" clId="Web-{F5D0CD6C-35F7-E6B2-F0F8-24597FF5EC9B}" dt="2022-11-01T06:56:02.707" v="105" actId="1076"/>
      <pc:docMkLst>
        <pc:docMk/>
      </pc:docMkLst>
      <pc:sldChg chg="addSp delSp modSp">
        <pc:chgData name="Ta, Minh Tien - taymy039" userId="S::taymy039@mymail.unisa.edu.au::79e70992-2c35-4959-8aee-fe1f9b92c3af" providerId="AD" clId="Web-{F5D0CD6C-35F7-E6B2-F0F8-24597FF5EC9B}" dt="2022-11-01T06:10:01.282" v="18"/>
        <pc:sldMkLst>
          <pc:docMk/>
          <pc:sldMk cId="0" sldId="292"/>
        </pc:sldMkLst>
        <pc:spChg chg="add del mod">
          <ac:chgData name="Ta, Minh Tien - taymy039" userId="S::taymy039@mymail.unisa.edu.au::79e70992-2c35-4959-8aee-fe1f9b92c3af" providerId="AD" clId="Web-{F5D0CD6C-35F7-E6B2-F0F8-24597FF5EC9B}" dt="2022-11-01T06:10:01.282" v="18"/>
          <ac:spMkLst>
            <pc:docMk/>
            <pc:sldMk cId="0" sldId="292"/>
            <ac:spMk id="4" creationId="{0A5CD3AD-C7A0-607D-52B7-5B337FFA1D94}"/>
          </ac:spMkLst>
        </pc:spChg>
      </pc:sldChg>
      <pc:sldChg chg="modSp">
        <pc:chgData name="Ta, Minh Tien - taymy039" userId="S::taymy039@mymail.unisa.edu.au::79e70992-2c35-4959-8aee-fe1f9b92c3af" providerId="AD" clId="Web-{F5D0CD6C-35F7-E6B2-F0F8-24597FF5EC9B}" dt="2022-11-01T05:59:00.190" v="12" actId="20577"/>
        <pc:sldMkLst>
          <pc:docMk/>
          <pc:sldMk cId="495491621" sldId="331"/>
        </pc:sldMkLst>
        <pc:spChg chg="mod">
          <ac:chgData name="Ta, Minh Tien - taymy039" userId="S::taymy039@mymail.unisa.edu.au::79e70992-2c35-4959-8aee-fe1f9b92c3af" providerId="AD" clId="Web-{F5D0CD6C-35F7-E6B2-F0F8-24597FF5EC9B}" dt="2022-11-01T05:59:00.190" v="12" actId="20577"/>
          <ac:spMkLst>
            <pc:docMk/>
            <pc:sldMk cId="495491621" sldId="331"/>
            <ac:spMk id="3" creationId="{1F1CBB86-ADCF-62B4-CC66-870CB04A2604}"/>
          </ac:spMkLst>
        </pc:spChg>
      </pc:sldChg>
      <pc:sldChg chg="addSp delSp modSp add mod ord replId modShow">
        <pc:chgData name="Ta, Minh Tien - taymy039" userId="S::taymy039@mymail.unisa.edu.au::79e70992-2c35-4959-8aee-fe1f9b92c3af" providerId="AD" clId="Web-{F5D0CD6C-35F7-E6B2-F0F8-24597FF5EC9B}" dt="2022-11-01T06:55:55.285" v="104"/>
        <pc:sldMkLst>
          <pc:docMk/>
          <pc:sldMk cId="1202927123" sldId="339"/>
        </pc:sldMkLst>
        <pc:spChg chg="add del mod">
          <ac:chgData name="Ta, Minh Tien - taymy039" userId="S::taymy039@mymail.unisa.edu.au::79e70992-2c35-4959-8aee-fe1f9b92c3af" providerId="AD" clId="Web-{F5D0CD6C-35F7-E6B2-F0F8-24597FF5EC9B}" dt="2022-11-01T06:26:35.109" v="32"/>
          <ac:spMkLst>
            <pc:docMk/>
            <pc:sldMk cId="1202927123" sldId="339"/>
            <ac:spMk id="3" creationId="{62A0CF2C-D441-1D08-F7A3-6FE0996BF7BF}"/>
          </ac:spMkLst>
        </pc:spChg>
        <pc:spChg chg="del">
          <ac:chgData name="Ta, Minh Tien - taymy039" userId="S::taymy039@mymail.unisa.edu.au::79e70992-2c35-4959-8aee-fe1f9b92c3af" providerId="AD" clId="Web-{F5D0CD6C-35F7-E6B2-F0F8-24597FF5EC9B}" dt="2022-11-01T06:26:17.951" v="23"/>
          <ac:spMkLst>
            <pc:docMk/>
            <pc:sldMk cId="1202927123" sldId="339"/>
            <ac:spMk id="10" creationId="{E9A4D402-700C-A72F-5992-6A8A3AD626D6}"/>
          </ac:spMkLst>
        </pc:spChg>
        <pc:spChg chg="mod">
          <ac:chgData name="Ta, Minh Tien - taymy039" userId="S::taymy039@mymail.unisa.edu.au::79e70992-2c35-4959-8aee-fe1f9b92c3af" providerId="AD" clId="Web-{F5D0CD6C-35F7-E6B2-F0F8-24597FF5EC9B}" dt="2022-11-01T06:26:21.014" v="25" actId="20577"/>
          <ac:spMkLst>
            <pc:docMk/>
            <pc:sldMk cId="1202927123" sldId="339"/>
            <ac:spMk id="3849" creationId="{00000000-0000-0000-0000-000000000000}"/>
          </ac:spMkLst>
        </pc:spChg>
        <pc:graphicFrameChg chg="del">
          <ac:chgData name="Ta, Minh Tien - taymy039" userId="S::taymy039@mymail.unisa.edu.au::79e70992-2c35-4959-8aee-fe1f9b92c3af" providerId="AD" clId="Web-{F5D0CD6C-35F7-E6B2-F0F8-24597FF5EC9B}" dt="2022-11-01T06:26:15.123" v="22"/>
          <ac:graphicFrameMkLst>
            <pc:docMk/>
            <pc:sldMk cId="1202927123" sldId="339"/>
            <ac:graphicFrameMk id="13" creationId="{136B5DDD-458D-821D-9896-793A2D844E45}"/>
          </ac:graphicFrameMkLst>
        </pc:graphicFrameChg>
        <pc:picChg chg="del">
          <ac:chgData name="Ta, Minh Tien - taymy039" userId="S::taymy039@mymail.unisa.edu.au::79e70992-2c35-4959-8aee-fe1f9b92c3af" providerId="AD" clId="Web-{F5D0CD6C-35F7-E6B2-F0F8-24597FF5EC9B}" dt="2022-11-01T06:26:15.123" v="21"/>
          <ac:picMkLst>
            <pc:docMk/>
            <pc:sldMk cId="1202927123" sldId="339"/>
            <ac:picMk id="4" creationId="{11838B86-F028-2315-7DDE-69964CE71732}"/>
          </ac:picMkLst>
        </pc:picChg>
        <pc:picChg chg="add mod">
          <ac:chgData name="Ta, Minh Tien - taymy039" userId="S::taymy039@mymail.unisa.edu.au::79e70992-2c35-4959-8aee-fe1f9b92c3af" providerId="AD" clId="Web-{F5D0CD6C-35F7-E6B2-F0F8-24597FF5EC9B}" dt="2022-11-01T06:26:36.093" v="33" actId="1076"/>
          <ac:picMkLst>
            <pc:docMk/>
            <pc:sldMk cId="1202927123" sldId="339"/>
            <ac:picMk id="5" creationId="{5FD8B87E-EB04-1F7C-C16B-8B05E5F4125C}"/>
          </ac:picMkLst>
        </pc:picChg>
      </pc:sldChg>
      <pc:sldChg chg="addSp delSp modSp add mod ord replId modShow">
        <pc:chgData name="Ta, Minh Tien - taymy039" userId="S::taymy039@mymail.unisa.edu.au::79e70992-2c35-4959-8aee-fe1f9b92c3af" providerId="AD" clId="Web-{F5D0CD6C-35F7-E6B2-F0F8-24597FF5EC9B}" dt="2022-11-01T06:55:55.285" v="103"/>
        <pc:sldMkLst>
          <pc:docMk/>
          <pc:sldMk cId="3569807412" sldId="340"/>
        </pc:sldMkLst>
        <pc:picChg chg="add mod">
          <ac:chgData name="Ta, Minh Tien - taymy039" userId="S::taymy039@mymail.unisa.edu.au::79e70992-2c35-4959-8aee-fe1f9b92c3af" providerId="AD" clId="Web-{F5D0CD6C-35F7-E6B2-F0F8-24597FF5EC9B}" dt="2022-11-01T06:30:41.252" v="65" actId="1076"/>
          <ac:picMkLst>
            <pc:docMk/>
            <pc:sldMk cId="3569807412" sldId="340"/>
            <ac:picMk id="2" creationId="{73A598AE-64CF-03BF-A221-49AE592734CD}"/>
          </ac:picMkLst>
        </pc:picChg>
        <pc:picChg chg="del">
          <ac:chgData name="Ta, Minh Tien - taymy039" userId="S::taymy039@mymail.unisa.edu.au::79e70992-2c35-4959-8aee-fe1f9b92c3af" providerId="AD" clId="Web-{F5D0CD6C-35F7-E6B2-F0F8-24597FF5EC9B}" dt="2022-11-01T06:26:41.390" v="35"/>
          <ac:picMkLst>
            <pc:docMk/>
            <pc:sldMk cId="3569807412" sldId="340"/>
            <ac:picMk id="5" creationId="{5FD8B87E-EB04-1F7C-C16B-8B05E5F4125C}"/>
          </ac:picMkLst>
        </pc:picChg>
      </pc:sldChg>
      <pc:sldChg chg="addSp delSp modSp add mod ord replId modShow">
        <pc:chgData name="Ta, Minh Tien - taymy039" userId="S::taymy039@mymail.unisa.edu.au::79e70992-2c35-4959-8aee-fe1f9b92c3af" providerId="AD" clId="Web-{F5D0CD6C-35F7-E6B2-F0F8-24597FF5EC9B}" dt="2022-11-01T06:55:55.285" v="102"/>
        <pc:sldMkLst>
          <pc:docMk/>
          <pc:sldMk cId="1932851385" sldId="341"/>
        </pc:sldMkLst>
        <pc:picChg chg="del">
          <ac:chgData name="Ta, Minh Tien - taymy039" userId="S::taymy039@mymail.unisa.edu.au::79e70992-2c35-4959-8aee-fe1f9b92c3af" providerId="AD" clId="Web-{F5D0CD6C-35F7-E6B2-F0F8-24597FF5EC9B}" dt="2022-11-01T06:27:27.237" v="41"/>
          <ac:picMkLst>
            <pc:docMk/>
            <pc:sldMk cId="1932851385" sldId="341"/>
            <ac:picMk id="2" creationId="{73A598AE-64CF-03BF-A221-49AE592734CD}"/>
          </ac:picMkLst>
        </pc:picChg>
        <pc:picChg chg="add del mod">
          <ac:chgData name="Ta, Minh Tien - taymy039" userId="S::taymy039@mymail.unisa.edu.au::79e70992-2c35-4959-8aee-fe1f9b92c3af" providerId="AD" clId="Web-{F5D0CD6C-35F7-E6B2-F0F8-24597FF5EC9B}" dt="2022-11-01T06:30:26.282" v="59"/>
          <ac:picMkLst>
            <pc:docMk/>
            <pc:sldMk cId="1932851385" sldId="341"/>
            <ac:picMk id="3" creationId="{B8168B10-CBB7-7C02-3693-4BB684D557DF}"/>
          </ac:picMkLst>
        </pc:picChg>
        <pc:picChg chg="add mod">
          <ac:chgData name="Ta, Minh Tien - taymy039" userId="S::taymy039@mymail.unisa.edu.au::79e70992-2c35-4959-8aee-fe1f9b92c3af" providerId="AD" clId="Web-{F5D0CD6C-35F7-E6B2-F0F8-24597FF5EC9B}" dt="2022-11-01T06:30:31.158" v="62" actId="14100"/>
          <ac:picMkLst>
            <pc:docMk/>
            <pc:sldMk cId="1932851385" sldId="341"/>
            <ac:picMk id="4" creationId="{513E4A6F-BC03-A6A4-63BD-6BE732B848A6}"/>
          </ac:picMkLst>
        </pc:picChg>
      </pc:sldChg>
      <pc:sldChg chg="addSp delSp modSp add del mod ord replId modShow">
        <pc:chgData name="Ta, Minh Tien - taymy039" userId="S::taymy039@mymail.unisa.edu.au::79e70992-2c35-4959-8aee-fe1f9b92c3af" providerId="AD" clId="Web-{F5D0CD6C-35F7-E6B2-F0F8-24597FF5EC9B}" dt="2022-11-01T06:55:55.285" v="101"/>
        <pc:sldMkLst>
          <pc:docMk/>
          <pc:sldMk cId="3818425128" sldId="342"/>
        </pc:sldMkLst>
        <pc:picChg chg="add del mod">
          <ac:chgData name="Ta, Minh Tien - taymy039" userId="S::taymy039@mymail.unisa.edu.au::79e70992-2c35-4959-8aee-fe1f9b92c3af" providerId="AD" clId="Web-{F5D0CD6C-35F7-E6B2-F0F8-24597FF5EC9B}" dt="2022-11-01T06:29:12.152" v="52"/>
          <ac:picMkLst>
            <pc:docMk/>
            <pc:sldMk cId="3818425128" sldId="342"/>
            <ac:picMk id="2" creationId="{A14F4463-F212-60CB-F4E8-2BD5E2F0A51A}"/>
          </ac:picMkLst>
        </pc:picChg>
        <pc:picChg chg="del">
          <ac:chgData name="Ta, Minh Tien - taymy039" userId="S::taymy039@mymail.unisa.edu.au::79e70992-2c35-4959-8aee-fe1f9b92c3af" providerId="AD" clId="Web-{F5D0CD6C-35F7-E6B2-F0F8-24597FF5EC9B}" dt="2022-11-01T06:28:30.602" v="47"/>
          <ac:picMkLst>
            <pc:docMk/>
            <pc:sldMk cId="3818425128" sldId="342"/>
            <ac:picMk id="3" creationId="{B8168B10-CBB7-7C02-3693-4BB684D557DF}"/>
          </ac:picMkLst>
        </pc:picChg>
        <pc:picChg chg="add mod">
          <ac:chgData name="Ta, Minh Tien - taymy039" userId="S::taymy039@mymail.unisa.edu.au::79e70992-2c35-4959-8aee-fe1f9b92c3af" providerId="AD" clId="Web-{F5D0CD6C-35F7-E6B2-F0F8-24597FF5EC9B}" dt="2022-11-01T06:29:40.654" v="58" actId="1076"/>
          <ac:picMkLst>
            <pc:docMk/>
            <pc:sldMk cId="3818425128" sldId="342"/>
            <ac:picMk id="4" creationId="{AFEA8D9C-A32E-04AC-C0C8-8B987C0D8D7D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F5D0CD6C-35F7-E6B2-F0F8-24597FF5EC9B}" dt="2022-11-01T06:56:02.707" v="105" actId="1076"/>
        <pc:sldMkLst>
          <pc:docMk/>
          <pc:sldMk cId="2980375535" sldId="343"/>
        </pc:sldMkLst>
        <pc:picChg chg="add mod">
          <ac:chgData name="Ta, Minh Tien - taymy039" userId="S::taymy039@mymail.unisa.edu.au::79e70992-2c35-4959-8aee-fe1f9b92c3af" providerId="AD" clId="Web-{F5D0CD6C-35F7-E6B2-F0F8-24597FF5EC9B}" dt="2022-11-01T06:56:02.707" v="105" actId="1076"/>
          <ac:picMkLst>
            <pc:docMk/>
            <pc:sldMk cId="2980375535" sldId="343"/>
            <ac:picMk id="2" creationId="{222CEB80-B2E7-20A1-0793-3799272A5F49}"/>
          </ac:picMkLst>
        </pc:picChg>
        <pc:picChg chg="del">
          <ac:chgData name="Ta, Minh Tien - taymy039" userId="S::taymy039@mymail.unisa.edu.au::79e70992-2c35-4959-8aee-fe1f9b92c3af" providerId="AD" clId="Web-{F5D0CD6C-35F7-E6B2-F0F8-24597FF5EC9B}" dt="2022-11-01T06:50:04.700" v="69"/>
          <ac:picMkLst>
            <pc:docMk/>
            <pc:sldMk cId="2980375535" sldId="343"/>
            <ac:picMk id="4" creationId="{AFEA8D9C-A32E-04AC-C0C8-8B987C0D8D7D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F5D0CD6C-35F7-E6B2-F0F8-24597FF5EC9B}" dt="2022-11-01T06:55:19.845" v="96" actId="1076"/>
        <pc:sldMkLst>
          <pc:docMk/>
          <pc:sldMk cId="2838444050" sldId="344"/>
        </pc:sldMkLst>
        <pc:picChg chg="del">
          <ac:chgData name="Ta, Minh Tien - taymy039" userId="S::taymy039@mymail.unisa.edu.au::79e70992-2c35-4959-8aee-fe1f9b92c3af" providerId="AD" clId="Web-{F5D0CD6C-35F7-E6B2-F0F8-24597FF5EC9B}" dt="2022-11-01T06:53:04.290" v="75"/>
          <ac:picMkLst>
            <pc:docMk/>
            <pc:sldMk cId="2838444050" sldId="344"/>
            <ac:picMk id="2" creationId="{222CEB80-B2E7-20A1-0793-3799272A5F49}"/>
          </ac:picMkLst>
        </pc:picChg>
        <pc:picChg chg="add del mod">
          <ac:chgData name="Ta, Minh Tien - taymy039" userId="S::taymy039@mymail.unisa.edu.au::79e70992-2c35-4959-8aee-fe1f9b92c3af" providerId="AD" clId="Web-{F5D0CD6C-35F7-E6B2-F0F8-24597FF5EC9B}" dt="2022-11-01T06:53:13.306" v="77"/>
          <ac:picMkLst>
            <pc:docMk/>
            <pc:sldMk cId="2838444050" sldId="344"/>
            <ac:picMk id="3" creationId="{EDACD61B-6F0B-5B54-F006-BFFE529DFA93}"/>
          </ac:picMkLst>
        </pc:picChg>
        <pc:picChg chg="add del mod">
          <ac:chgData name="Ta, Minh Tien - taymy039" userId="S::taymy039@mymail.unisa.edu.au::79e70992-2c35-4959-8aee-fe1f9b92c3af" providerId="AD" clId="Web-{F5D0CD6C-35F7-E6B2-F0F8-24597FF5EC9B}" dt="2022-11-01T06:53:55.215" v="83"/>
          <ac:picMkLst>
            <pc:docMk/>
            <pc:sldMk cId="2838444050" sldId="344"/>
            <ac:picMk id="4" creationId="{4C5DABDB-59A5-54F8-A67E-DDB0FC63B27C}"/>
          </ac:picMkLst>
        </pc:picChg>
        <pc:picChg chg="add del mod">
          <ac:chgData name="Ta, Minh Tien - taymy039" userId="S::taymy039@mymail.unisa.edu.au::79e70992-2c35-4959-8aee-fe1f9b92c3af" providerId="AD" clId="Web-{F5D0CD6C-35F7-E6B2-F0F8-24597FF5EC9B}" dt="2022-11-01T06:54:18.732" v="91"/>
          <ac:picMkLst>
            <pc:docMk/>
            <pc:sldMk cId="2838444050" sldId="344"/>
            <ac:picMk id="5" creationId="{E102D5E8-7748-8D2E-2879-EDE15F5A9B61}"/>
          </ac:picMkLst>
        </pc:picChg>
        <pc:picChg chg="add mod">
          <ac:chgData name="Ta, Minh Tien - taymy039" userId="S::taymy039@mymail.unisa.edu.au::79e70992-2c35-4959-8aee-fe1f9b92c3af" providerId="AD" clId="Web-{F5D0CD6C-35F7-E6B2-F0F8-24597FF5EC9B}" dt="2022-11-01T06:55:19.845" v="96" actId="1076"/>
          <ac:picMkLst>
            <pc:docMk/>
            <pc:sldMk cId="2838444050" sldId="344"/>
            <ac:picMk id="6" creationId="{BAD5F7BE-26B0-F4FB-4959-4EB79C6D0A94}"/>
          </ac:picMkLst>
        </pc:picChg>
      </pc:sldChg>
    </pc:docChg>
  </pc:docChgLst>
  <pc:docChgLst>
    <pc:chgData name="Ta, Minh Tien - taymy039" userId="S::taymy039@mymail.unisa.edu.au::79e70992-2c35-4959-8aee-fe1f9b92c3af" providerId="AD" clId="Web-{25924364-1511-44F4-BC8F-DA661C4A9911}"/>
    <pc:docChg chg="addSld modSld sldOrd">
      <pc:chgData name="Ta, Minh Tien - taymy039" userId="S::taymy039@mymail.unisa.edu.au::79e70992-2c35-4959-8aee-fe1f9b92c3af" providerId="AD" clId="Web-{25924364-1511-44F4-BC8F-DA661C4A9911}" dt="2022-10-28T10:00:27.104" v="218" actId="1076"/>
      <pc:docMkLst>
        <pc:docMk/>
      </pc:docMkLst>
      <pc:sldChg chg="addSp delSp modSp">
        <pc:chgData name="Ta, Minh Tien - taymy039" userId="S::taymy039@mymail.unisa.edu.au::79e70992-2c35-4959-8aee-fe1f9b92c3af" providerId="AD" clId="Web-{25924364-1511-44F4-BC8F-DA661C4A9911}" dt="2022-10-28T09:51:16.468" v="127" actId="14100"/>
        <pc:sldMkLst>
          <pc:docMk/>
          <pc:sldMk cId="0" sldId="264"/>
        </pc:sldMkLst>
        <pc:spChg chg="add del mod">
          <ac:chgData name="Ta, Minh Tien - taymy039" userId="S::taymy039@mymail.unisa.edu.au::79e70992-2c35-4959-8aee-fe1f9b92c3af" providerId="AD" clId="Web-{25924364-1511-44F4-BC8F-DA661C4A9911}" dt="2022-10-28T09:30:08.600" v="31"/>
          <ac:spMkLst>
            <pc:docMk/>
            <pc:sldMk cId="0" sldId="264"/>
            <ac:spMk id="3" creationId="{7DBCE1D4-7390-B8A0-A6F5-A8F225E4ED6E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30:03.178" v="30"/>
          <ac:spMkLst>
            <pc:docMk/>
            <pc:sldMk cId="0" sldId="264"/>
            <ac:spMk id="5" creationId="{81524272-523B-5A5F-DB00-BB8ED3F51FB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29:58.944" v="29"/>
          <ac:spMkLst>
            <pc:docMk/>
            <pc:sldMk cId="0" sldId="264"/>
            <ac:spMk id="3845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34:37.699" v="39" actId="1076"/>
          <ac:spMkLst>
            <pc:docMk/>
            <pc:sldMk cId="0" sldId="264"/>
            <ac:spMk id="3846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35:07.434" v="45" actId="14100"/>
          <ac:spMkLst>
            <pc:docMk/>
            <pc:sldMk cId="0" sldId="264"/>
            <ac:spMk id="3848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34:12.027" v="38" actId="1076"/>
          <ac:spMkLst>
            <pc:docMk/>
            <pc:sldMk cId="0" sldId="264"/>
            <ac:spMk id="3849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29:17.771" v="10" actId="20577"/>
          <ac:spMkLst>
            <pc:docMk/>
            <pc:sldMk cId="0" sldId="264"/>
            <ac:spMk id="3850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43:39.694" v="113" actId="20577"/>
          <ac:spMkLst>
            <pc:docMk/>
            <pc:sldMk cId="0" sldId="264"/>
            <ac:spMk id="3851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29:34.287" v="15" actId="20577"/>
          <ac:spMkLst>
            <pc:docMk/>
            <pc:sldMk cId="0" sldId="264"/>
            <ac:spMk id="3852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50:32.155" v="121" actId="20577"/>
          <ac:spMkLst>
            <pc:docMk/>
            <pc:sldMk cId="0" sldId="264"/>
            <ac:spMk id="3853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34:37.699" v="40" actId="1076"/>
          <ac:spMkLst>
            <pc:docMk/>
            <pc:sldMk cId="0" sldId="264"/>
            <ac:spMk id="3854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51:16.468" v="127" actId="14100"/>
          <ac:spMkLst>
            <pc:docMk/>
            <pc:sldMk cId="0" sldId="264"/>
            <ac:spMk id="3855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29:58.944" v="28"/>
          <ac:spMkLst>
            <pc:docMk/>
            <pc:sldMk cId="0" sldId="264"/>
            <ac:spMk id="3856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29:58.788" v="27"/>
          <ac:spMkLst>
            <pc:docMk/>
            <pc:sldMk cId="0" sldId="264"/>
            <ac:spMk id="3857" creationId="{00000000-0000-0000-0000-000000000000}"/>
          </ac:spMkLst>
        </pc:spChg>
        <pc:grpChg chg="del mod">
          <ac:chgData name="Ta, Minh Tien - taymy039" userId="S::taymy039@mymail.unisa.edu.au::79e70992-2c35-4959-8aee-fe1f9b92c3af" providerId="AD" clId="Web-{25924364-1511-44F4-BC8F-DA661C4A9911}" dt="2022-10-28T09:34:00.964" v="35"/>
          <ac:grpSpMkLst>
            <pc:docMk/>
            <pc:sldMk cId="0" sldId="264"/>
            <ac:grpSpMk id="3858" creationId="{00000000-0000-0000-0000-000000000000}"/>
          </ac:grpSpMkLst>
        </pc:grpChg>
        <pc:grpChg chg="del">
          <ac:chgData name="Ta, Minh Tien - taymy039" userId="S::taymy039@mymail.unisa.edu.au::79e70992-2c35-4959-8aee-fe1f9b92c3af" providerId="AD" clId="Web-{25924364-1511-44F4-BC8F-DA661C4A9911}" dt="2022-10-28T09:37:25.843" v="59"/>
          <ac:grpSpMkLst>
            <pc:docMk/>
            <pc:sldMk cId="0" sldId="264"/>
            <ac:grpSpMk id="3876" creationId="{00000000-0000-0000-0000-000000000000}"/>
          </ac:grpSpMkLst>
        </pc:grpChg>
        <pc:grpChg chg="del mod">
          <ac:chgData name="Ta, Minh Tien - taymy039" userId="S::taymy039@mymail.unisa.edu.au::79e70992-2c35-4959-8aee-fe1f9b92c3af" providerId="AD" clId="Web-{25924364-1511-44F4-BC8F-DA661C4A9911}" dt="2022-10-28T09:37:30.718" v="60"/>
          <ac:grpSpMkLst>
            <pc:docMk/>
            <pc:sldMk cId="0" sldId="264"/>
            <ac:grpSpMk id="3882" creationId="{00000000-0000-0000-0000-000000000000}"/>
          </ac:grpSpMkLst>
        </pc:grpChg>
        <pc:grpChg chg="del">
          <ac:chgData name="Ta, Minh Tien - taymy039" userId="S::taymy039@mymail.unisa.edu.au::79e70992-2c35-4959-8aee-fe1f9b92c3af" providerId="AD" clId="Web-{25924364-1511-44F4-BC8F-DA661C4A9911}" dt="2022-10-28T09:29:58.600" v="26"/>
          <ac:grpSpMkLst>
            <pc:docMk/>
            <pc:sldMk cId="0" sldId="264"/>
            <ac:grpSpMk id="3887" creationId="{00000000-0000-0000-0000-000000000000}"/>
          </ac:grpSpMkLst>
        </pc:grpChg>
        <pc:picChg chg="add del mod">
          <ac:chgData name="Ta, Minh Tien - taymy039" userId="S::taymy039@mymail.unisa.edu.au::79e70992-2c35-4959-8aee-fe1f9b92c3af" providerId="AD" clId="Web-{25924364-1511-44F4-BC8F-DA661C4A9911}" dt="2022-10-28T09:36:18.951" v="47"/>
          <ac:picMkLst>
            <pc:docMk/>
            <pc:sldMk cId="0" sldId="264"/>
            <ac:picMk id="6" creationId="{1B3ECB99-2CAB-637F-665D-C67D0AE41A7A}"/>
          </ac:picMkLst>
        </pc:picChg>
        <pc:picChg chg="add mod">
          <ac:chgData name="Ta, Minh Tien - taymy039" userId="S::taymy039@mymail.unisa.edu.au::79e70992-2c35-4959-8aee-fe1f9b92c3af" providerId="AD" clId="Web-{25924364-1511-44F4-BC8F-DA661C4A9911}" dt="2022-10-28T09:36:43.686" v="55" actId="14100"/>
          <ac:picMkLst>
            <pc:docMk/>
            <pc:sldMk cId="0" sldId="264"/>
            <ac:picMk id="7" creationId="{C9883D49-96AA-35A9-50A4-44DA6DF03865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37:39.968" v="61"/>
          <ac:picMkLst>
            <pc:docMk/>
            <pc:sldMk cId="0" sldId="264"/>
            <ac:picMk id="8" creationId="{6E4AC0D3-9012-0892-F95C-1379F9E548DF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39:08.986" v="72"/>
          <ac:picMkLst>
            <pc:docMk/>
            <pc:sldMk cId="0" sldId="264"/>
            <ac:picMk id="9" creationId="{112DB861-4068-CC4A-FF88-44EBCFF54888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38:58.861" v="70"/>
          <ac:picMkLst>
            <pc:docMk/>
            <pc:sldMk cId="0" sldId="264"/>
            <ac:picMk id="10" creationId="{FAF55990-2F74-0A04-C086-284978C6A813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40:55.238" v="84"/>
          <ac:picMkLst>
            <pc:docMk/>
            <pc:sldMk cId="0" sldId="264"/>
            <ac:picMk id="11" creationId="{2EC2FE5E-2469-56FB-CE1F-2C85DC12CFBF}"/>
          </ac:picMkLst>
        </pc:picChg>
        <pc:picChg chg="add mod">
          <ac:chgData name="Ta, Minh Tien - taymy039" userId="S::taymy039@mymail.unisa.edu.au::79e70992-2c35-4959-8aee-fe1f9b92c3af" providerId="AD" clId="Web-{25924364-1511-44F4-BC8F-DA661C4A9911}" dt="2022-10-28T09:41:17.535" v="92" actId="14100"/>
          <ac:picMkLst>
            <pc:docMk/>
            <pc:sldMk cId="0" sldId="264"/>
            <ac:picMk id="12" creationId="{75FA5B14-EFA5-B7F0-425C-455653D7F807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43:09.881" v="101"/>
          <ac:picMkLst>
            <pc:docMk/>
            <pc:sldMk cId="0" sldId="264"/>
            <ac:picMk id="13" creationId="{E6470D89-5532-1C48-88E0-412EB6382E1E}"/>
          </ac:picMkLst>
        </pc:picChg>
        <pc:picChg chg="add mod">
          <ac:chgData name="Ta, Minh Tien - taymy039" userId="S::taymy039@mymail.unisa.edu.au::79e70992-2c35-4959-8aee-fe1f9b92c3af" providerId="AD" clId="Web-{25924364-1511-44F4-BC8F-DA661C4A9911}" dt="2022-10-28T09:43:24.616" v="108" actId="14100"/>
          <ac:picMkLst>
            <pc:docMk/>
            <pc:sldMk cId="0" sldId="264"/>
            <ac:picMk id="14" creationId="{881E0276-B953-EF6F-3CF8-69ACE1EE9A0A}"/>
          </ac:picMkLst>
        </pc:picChg>
      </pc:sldChg>
      <pc:sldChg chg="addSp delSp modSp add ord replId">
        <pc:chgData name="Ta, Minh Tien - taymy039" userId="S::taymy039@mymail.unisa.edu.au::79e70992-2c35-4959-8aee-fe1f9b92c3af" providerId="AD" clId="Web-{25924364-1511-44F4-BC8F-DA661C4A9911}" dt="2022-10-28T10:00:27.104" v="218" actId="1076"/>
        <pc:sldMkLst>
          <pc:docMk/>
          <pc:sldMk cId="1773337353" sldId="327"/>
        </pc:sldMkLst>
        <pc:spChg chg="add del mod">
          <ac:chgData name="Ta, Minh Tien - taymy039" userId="S::taymy039@mymail.unisa.edu.au::79e70992-2c35-4959-8aee-fe1f9b92c3af" providerId="AD" clId="Web-{25924364-1511-44F4-BC8F-DA661C4A9911}" dt="2022-10-28T09:53:12.002" v="140"/>
          <ac:spMkLst>
            <pc:docMk/>
            <pc:sldMk cId="1773337353" sldId="327"/>
            <ac:spMk id="3" creationId="{DFC7E38E-5909-83A2-CE6D-360865DD56FC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53:13.174" v="141"/>
          <ac:spMkLst>
            <pc:docMk/>
            <pc:sldMk cId="1773337353" sldId="327"/>
            <ac:spMk id="5" creationId="{FBE3DAE0-2026-8423-AE4A-3CC5F268332B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53:36.502" v="146"/>
          <ac:spMkLst>
            <pc:docMk/>
            <pc:sldMk cId="1773337353" sldId="327"/>
            <ac:spMk id="8" creationId="{422AFD51-06F4-3F16-BB40-BCB7C513F3F2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53:42.487" v="147"/>
          <ac:spMkLst>
            <pc:docMk/>
            <pc:sldMk cId="1773337353" sldId="327"/>
            <ac:spMk id="10" creationId="{9FC85599-54DE-D809-E8E1-DA32F466EDD0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58:59.493" v="204" actId="14100"/>
          <ac:spMkLst>
            <pc:docMk/>
            <pc:sldMk cId="1773337353" sldId="327"/>
            <ac:spMk id="13" creationId="{67BF5AD4-6849-137D-79ED-77057718ACB2}"/>
          </ac:spMkLst>
        </pc:spChg>
        <pc:spChg chg="add del mod">
          <ac:chgData name="Ta, Minh Tien - taymy039" userId="S::taymy039@mymail.unisa.edu.au::79e70992-2c35-4959-8aee-fe1f9b92c3af" providerId="AD" clId="Web-{25924364-1511-44F4-BC8F-DA661C4A9911}" dt="2022-10-28T09:55:45.614" v="177"/>
          <ac:spMkLst>
            <pc:docMk/>
            <pc:sldMk cId="1773337353" sldId="327"/>
            <ac:spMk id="16" creationId="{04DB137E-A8DD-9097-9271-E94EF614C56A}"/>
          </ac:spMkLst>
        </pc:spChg>
        <pc:spChg chg="add mod">
          <ac:chgData name="Ta, Minh Tien - taymy039" userId="S::taymy039@mymail.unisa.edu.au::79e70992-2c35-4959-8aee-fe1f9b92c3af" providerId="AD" clId="Web-{25924364-1511-44F4-BC8F-DA661C4A9911}" dt="2022-10-28T10:00:27.104" v="218" actId="1076"/>
          <ac:spMkLst>
            <pc:docMk/>
            <pc:sldMk cId="1773337353" sldId="327"/>
            <ac:spMk id="19" creationId="{AFC35F91-0487-E8DB-771C-C780243A85B4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00.814" v="138"/>
          <ac:spMkLst>
            <pc:docMk/>
            <pc:sldMk cId="1773337353" sldId="327"/>
            <ac:spMk id="3846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00.814" v="137"/>
          <ac:spMkLst>
            <pc:docMk/>
            <pc:sldMk cId="1773337353" sldId="327"/>
            <ac:spMk id="3847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00.814" v="136"/>
          <ac:spMkLst>
            <pc:docMk/>
            <pc:sldMk cId="1773337353" sldId="327"/>
            <ac:spMk id="3848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25924364-1511-44F4-BC8F-DA661C4A9911}" dt="2022-10-28T09:52:57.002" v="132" actId="20577"/>
          <ac:spMkLst>
            <pc:docMk/>
            <pc:sldMk cId="1773337353" sldId="327"/>
            <ac:spMk id="3849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17.783" v="144"/>
          <ac:spMkLst>
            <pc:docMk/>
            <pc:sldMk cId="1773337353" sldId="327"/>
            <ac:spMk id="3850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17.971" v="145"/>
          <ac:spMkLst>
            <pc:docMk/>
            <pc:sldMk cId="1773337353" sldId="327"/>
            <ac:spMk id="3851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17.377" v="142"/>
          <ac:spMkLst>
            <pc:docMk/>
            <pc:sldMk cId="1773337353" sldId="327"/>
            <ac:spMk id="3852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17.643" v="143"/>
          <ac:spMkLst>
            <pc:docMk/>
            <pc:sldMk cId="1773337353" sldId="327"/>
            <ac:spMk id="3853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00.814" v="135"/>
          <ac:spMkLst>
            <pc:docMk/>
            <pc:sldMk cId="1773337353" sldId="327"/>
            <ac:spMk id="3854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25924364-1511-44F4-BC8F-DA661C4A9911}" dt="2022-10-28T09:53:10.252" v="139"/>
          <ac:spMkLst>
            <pc:docMk/>
            <pc:sldMk cId="1773337353" sldId="327"/>
            <ac:spMk id="3855" creationId="{00000000-0000-0000-0000-000000000000}"/>
          </ac:spMkLst>
        </pc:spChg>
        <pc:picChg chg="mod">
          <ac:chgData name="Ta, Minh Tien - taymy039" userId="S::taymy039@mymail.unisa.edu.au::79e70992-2c35-4959-8aee-fe1f9b92c3af" providerId="AD" clId="Web-{25924364-1511-44F4-BC8F-DA661C4A9911}" dt="2022-10-28T09:52:53.017" v="130" actId="1076"/>
          <ac:picMkLst>
            <pc:docMk/>
            <pc:sldMk cId="1773337353" sldId="327"/>
            <ac:picMk id="7" creationId="{C9883D49-96AA-35A9-50A4-44DA6DF03865}"/>
          </ac:picMkLst>
        </pc:picChg>
        <pc:picChg chg="del">
          <ac:chgData name="Ta, Minh Tien - taymy039" userId="S::taymy039@mymail.unisa.edu.au::79e70992-2c35-4959-8aee-fe1f9b92c3af" providerId="AD" clId="Web-{25924364-1511-44F4-BC8F-DA661C4A9911}" dt="2022-10-28T09:53:00.720" v="134"/>
          <ac:picMkLst>
            <pc:docMk/>
            <pc:sldMk cId="1773337353" sldId="327"/>
            <ac:picMk id="12" creationId="{75FA5B14-EFA5-B7F0-425C-455653D7F807}"/>
          </ac:picMkLst>
        </pc:picChg>
        <pc:picChg chg="del">
          <ac:chgData name="Ta, Minh Tien - taymy039" userId="S::taymy039@mymail.unisa.edu.au::79e70992-2c35-4959-8aee-fe1f9b92c3af" providerId="AD" clId="Web-{25924364-1511-44F4-BC8F-DA661C4A9911}" dt="2022-10-28T09:53:00.720" v="133"/>
          <ac:picMkLst>
            <pc:docMk/>
            <pc:sldMk cId="1773337353" sldId="327"/>
            <ac:picMk id="14" creationId="{881E0276-B953-EF6F-3CF8-69ACE1EE9A0A}"/>
          </ac:picMkLst>
        </pc:picChg>
        <pc:picChg chg="add del mod">
          <ac:chgData name="Ta, Minh Tien - taymy039" userId="S::taymy039@mymail.unisa.edu.au::79e70992-2c35-4959-8aee-fe1f9b92c3af" providerId="AD" clId="Web-{25924364-1511-44F4-BC8F-DA661C4A9911}" dt="2022-10-28T09:59:21.071" v="207"/>
          <ac:picMkLst>
            <pc:docMk/>
            <pc:sldMk cId="1773337353" sldId="327"/>
            <ac:picMk id="17" creationId="{14A8B6AD-EFB9-55F0-19B5-958A8963077F}"/>
          </ac:picMkLst>
        </pc:picChg>
        <pc:picChg chg="add mod">
          <ac:chgData name="Ta, Minh Tien - taymy039" userId="S::taymy039@mymail.unisa.edu.au::79e70992-2c35-4959-8aee-fe1f9b92c3af" providerId="AD" clId="Web-{25924364-1511-44F4-BC8F-DA661C4A9911}" dt="2022-10-28T09:59:39.837" v="213" actId="1076"/>
          <ac:picMkLst>
            <pc:docMk/>
            <pc:sldMk cId="1773337353" sldId="327"/>
            <ac:picMk id="20" creationId="{A064D7B2-06E1-9863-3D26-893C64B2F62C}"/>
          </ac:picMkLst>
        </pc:picChg>
      </pc:sldChg>
      <pc:sldChg chg="addSp modSp add ord replId">
        <pc:chgData name="Ta, Minh Tien - taymy039" userId="S::taymy039@mymail.unisa.edu.au::79e70992-2c35-4959-8aee-fe1f9b92c3af" providerId="AD" clId="Web-{25924364-1511-44F4-BC8F-DA661C4A9911}" dt="2022-10-28T09:58:34.352" v="200" actId="20577"/>
        <pc:sldMkLst>
          <pc:docMk/>
          <pc:sldMk cId="2810237719" sldId="328"/>
        </pc:sldMkLst>
        <pc:spChg chg="add mod">
          <ac:chgData name="Ta, Minh Tien - taymy039" userId="S::taymy039@mymail.unisa.edu.au::79e70992-2c35-4959-8aee-fe1f9b92c3af" providerId="AD" clId="Web-{25924364-1511-44F4-BC8F-DA661C4A9911}" dt="2022-10-28T09:58:34.352" v="200" actId="20577"/>
          <ac:spMkLst>
            <pc:docMk/>
            <pc:sldMk cId="2810237719" sldId="328"/>
            <ac:spMk id="3" creationId="{1F1CBB86-ADCF-62B4-CC66-870CB04A2604}"/>
          </ac:spMkLst>
        </pc:spChg>
        <pc:picChg chg="mod">
          <ac:chgData name="Ta, Minh Tien - taymy039" userId="S::taymy039@mymail.unisa.edu.au::79e70992-2c35-4959-8aee-fe1f9b92c3af" providerId="AD" clId="Web-{25924364-1511-44F4-BC8F-DA661C4A9911}" dt="2022-10-28T09:58:27.102" v="199" actId="1076"/>
          <ac:picMkLst>
            <pc:docMk/>
            <pc:sldMk cId="2810237719" sldId="328"/>
            <ac:picMk id="17" creationId="{14A8B6AD-EFB9-55F0-19B5-958A8963077F}"/>
          </ac:picMkLst>
        </pc:picChg>
      </pc:sldChg>
    </pc:docChg>
  </pc:docChgLst>
  <pc:docChgLst>
    <pc:chgData name="Ta, Minh Tien - taymy039" userId="S::taymy039@mymail.unisa.edu.au::79e70992-2c35-4959-8aee-fe1f9b92c3af" providerId="AD" clId="Web-{60F6DAD1-77B0-9739-806A-7729E20C69A9}"/>
    <pc:docChg chg="addSld delSld modSld sldOrd">
      <pc:chgData name="Ta, Minh Tien - taymy039" userId="S::taymy039@mymail.unisa.edu.au::79e70992-2c35-4959-8aee-fe1f9b92c3af" providerId="AD" clId="Web-{60F6DAD1-77B0-9739-806A-7729E20C69A9}" dt="2022-10-28T13:46:56.372" v="185" actId="1076"/>
      <pc:docMkLst>
        <pc:docMk/>
      </pc:docMkLst>
      <pc:sldChg chg="modSp del">
        <pc:chgData name="Ta, Minh Tien - taymy039" userId="S::taymy039@mymail.unisa.edu.au::79e70992-2c35-4959-8aee-fe1f9b92c3af" providerId="AD" clId="Web-{60F6DAD1-77B0-9739-806A-7729E20C69A9}" dt="2022-10-28T13:33:44.290" v="74"/>
        <pc:sldMkLst>
          <pc:docMk/>
          <pc:sldMk cId="0" sldId="263"/>
        </pc:sldMkLst>
        <pc:graphicFrameChg chg="mod modGraphic">
          <ac:chgData name="Ta, Minh Tien - taymy039" userId="S::taymy039@mymail.unisa.edu.au::79e70992-2c35-4959-8aee-fe1f9b92c3af" providerId="AD" clId="Web-{60F6DAD1-77B0-9739-806A-7729E20C69A9}" dt="2022-10-28T13:31:56.096" v="69"/>
          <ac:graphicFrameMkLst>
            <pc:docMk/>
            <pc:sldMk cId="0" sldId="263"/>
            <ac:graphicFrameMk id="3830" creationId="{00000000-0000-0000-0000-000000000000}"/>
          </ac:graphicFrameMkLst>
        </pc:graphicFrameChg>
      </pc:sldChg>
      <pc:sldChg chg="modSp">
        <pc:chgData name="Ta, Minh Tien - taymy039" userId="S::taymy039@mymail.unisa.edu.au::79e70992-2c35-4959-8aee-fe1f9b92c3af" providerId="AD" clId="Web-{60F6DAD1-77B0-9739-806A-7729E20C69A9}" dt="2022-10-28T13:24:50.632" v="3" actId="20577"/>
        <pc:sldMkLst>
          <pc:docMk/>
          <pc:sldMk cId="0" sldId="264"/>
        </pc:sldMkLst>
        <pc:spChg chg="mod">
          <ac:chgData name="Ta, Minh Tien - taymy039" userId="S::taymy039@mymail.unisa.edu.au::79e70992-2c35-4959-8aee-fe1f9b92c3af" providerId="AD" clId="Web-{60F6DAD1-77B0-9739-806A-7729E20C69A9}" dt="2022-10-28T13:24:50.632" v="3" actId="20577"/>
          <ac:spMkLst>
            <pc:docMk/>
            <pc:sldMk cId="0" sldId="264"/>
            <ac:spMk id="3855" creationId="{00000000-0000-0000-0000-000000000000}"/>
          </ac:spMkLst>
        </pc:spChg>
      </pc:sldChg>
      <pc:sldChg chg="del">
        <pc:chgData name="Ta, Minh Tien - taymy039" userId="S::taymy039@mymail.unisa.edu.au::79e70992-2c35-4959-8aee-fe1f9b92c3af" providerId="AD" clId="Web-{60F6DAD1-77B0-9739-806A-7729E20C69A9}" dt="2022-10-28T13:33:44.259" v="73"/>
        <pc:sldMkLst>
          <pc:docMk/>
          <pc:sldMk cId="0" sldId="265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25.898" v="71"/>
        <pc:sldMkLst>
          <pc:docMk/>
          <pc:sldMk cId="0" sldId="266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20.023" v="70"/>
        <pc:sldMkLst>
          <pc:docMk/>
          <pc:sldMk cId="0" sldId="267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44.259" v="72"/>
        <pc:sldMkLst>
          <pc:docMk/>
          <pc:sldMk cId="0" sldId="268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56.681" v="78"/>
        <pc:sldMkLst>
          <pc:docMk/>
          <pc:sldMk cId="0" sldId="269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56.681" v="77"/>
        <pc:sldMkLst>
          <pc:docMk/>
          <pc:sldMk cId="0" sldId="270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56.666" v="76"/>
        <pc:sldMkLst>
          <pc:docMk/>
          <pc:sldMk cId="0" sldId="271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3:56.650" v="75"/>
        <pc:sldMkLst>
          <pc:docMk/>
          <pc:sldMk cId="0" sldId="272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2.222" v="126"/>
        <pc:sldMkLst>
          <pc:docMk/>
          <pc:sldMk cId="0" sldId="273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2.207" v="125"/>
        <pc:sldMkLst>
          <pc:docMk/>
          <pc:sldMk cId="0" sldId="274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2.191" v="124"/>
        <pc:sldMkLst>
          <pc:docMk/>
          <pc:sldMk cId="0" sldId="275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2.191" v="123"/>
        <pc:sldMkLst>
          <pc:docMk/>
          <pc:sldMk cId="0" sldId="276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2.175" v="122"/>
        <pc:sldMkLst>
          <pc:docMk/>
          <pc:sldMk cId="0" sldId="277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6:37.957" v="127"/>
        <pc:sldMkLst>
          <pc:docMk/>
          <pc:sldMk cId="0" sldId="278"/>
        </pc:sldMkLst>
      </pc:sldChg>
      <pc:sldChg chg="addSp delSp modSp">
        <pc:chgData name="Ta, Minh Tien - taymy039" userId="S::taymy039@mymail.unisa.edu.au::79e70992-2c35-4959-8aee-fe1f9b92c3af" providerId="AD" clId="Web-{60F6DAD1-77B0-9739-806A-7729E20C69A9}" dt="2022-10-28T13:35:10.592" v="118" actId="1076"/>
        <pc:sldMkLst>
          <pc:docMk/>
          <pc:sldMk cId="0" sldId="279"/>
        </pc:sldMkLst>
        <pc:spChg chg="add del mod">
          <ac:chgData name="Ta, Minh Tien - taymy039" userId="S::taymy039@mymail.unisa.edu.au::79e70992-2c35-4959-8aee-fe1f9b92c3af" providerId="AD" clId="Web-{60F6DAD1-77B0-9739-806A-7729E20C69A9}" dt="2022-10-28T13:34:15.995" v="83"/>
          <ac:spMkLst>
            <pc:docMk/>
            <pc:sldMk cId="0" sldId="279"/>
            <ac:spMk id="3" creationId="{13BA107A-03C0-8BE5-9EA8-FAE07C4C9D36}"/>
          </ac:spMkLst>
        </pc:spChg>
        <pc:spChg chg="add del mod">
          <ac:chgData name="Ta, Minh Tien - taymy039" userId="S::taymy039@mymail.unisa.edu.au::79e70992-2c35-4959-8aee-fe1f9b92c3af" providerId="AD" clId="Web-{60F6DAD1-77B0-9739-806A-7729E20C69A9}" dt="2022-10-28T13:34:45.778" v="99"/>
          <ac:spMkLst>
            <pc:docMk/>
            <pc:sldMk cId="0" sldId="279"/>
            <ac:spMk id="5" creationId="{672098F4-3520-4C20-AD47-BFF990A82C5C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35:10.592" v="118" actId="1076"/>
          <ac:spMkLst>
            <pc:docMk/>
            <pc:sldMk cId="0" sldId="279"/>
            <ac:spMk id="4274" creationId="{00000000-0000-0000-0000-000000000000}"/>
          </ac:spMkLst>
        </pc:spChg>
        <pc:spChg chg="add del mod">
          <ac:chgData name="Ta, Minh Tien - taymy039" userId="S::taymy039@mymail.unisa.edu.au::79e70992-2c35-4959-8aee-fe1f9b92c3af" providerId="AD" clId="Web-{60F6DAD1-77B0-9739-806A-7729E20C69A9}" dt="2022-10-28T13:34:40.059" v="98"/>
          <ac:spMkLst>
            <pc:docMk/>
            <pc:sldMk cId="0" sldId="279"/>
            <ac:spMk id="4275" creationId="{00000000-0000-0000-0000-000000000000}"/>
          </ac:spMkLst>
        </pc:spChg>
      </pc:sldChg>
      <pc:sldChg chg="del">
        <pc:chgData name="Ta, Minh Tien - taymy039" userId="S::taymy039@mymail.unisa.edu.au::79e70992-2c35-4959-8aee-fe1f9b92c3af" providerId="AD" clId="Web-{60F6DAD1-77B0-9739-806A-7729E20C69A9}" dt="2022-10-28T13:35:33.906" v="121"/>
        <pc:sldMkLst>
          <pc:docMk/>
          <pc:sldMk cId="0" sldId="282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5:33.890" v="120"/>
        <pc:sldMkLst>
          <pc:docMk/>
          <pc:sldMk cId="0" sldId="283"/>
        </pc:sldMkLst>
      </pc:sldChg>
      <pc:sldChg chg="del">
        <pc:chgData name="Ta, Minh Tien - taymy039" userId="S::taymy039@mymail.unisa.edu.au::79e70992-2c35-4959-8aee-fe1f9b92c3af" providerId="AD" clId="Web-{60F6DAD1-77B0-9739-806A-7729E20C69A9}" dt="2022-10-28T13:35:33.875" v="119"/>
        <pc:sldMkLst>
          <pc:docMk/>
          <pc:sldMk cId="0" sldId="284"/>
        </pc:sldMkLst>
      </pc:sldChg>
      <pc:sldChg chg="modSp">
        <pc:chgData name="Ta, Minh Tien - taymy039" userId="S::taymy039@mymail.unisa.edu.au::79e70992-2c35-4959-8aee-fe1f9b92c3af" providerId="AD" clId="Web-{60F6DAD1-77B0-9739-806A-7729E20C69A9}" dt="2022-10-28T13:25:22.040" v="4" actId="20577"/>
        <pc:sldMkLst>
          <pc:docMk/>
          <pc:sldMk cId="1773337353" sldId="327"/>
        </pc:sldMkLst>
        <pc:spChg chg="mod">
          <ac:chgData name="Ta, Minh Tien - taymy039" userId="S::taymy039@mymail.unisa.edu.au::79e70992-2c35-4959-8aee-fe1f9b92c3af" providerId="AD" clId="Web-{60F6DAD1-77B0-9739-806A-7729E20C69A9}" dt="2022-10-28T13:25:22.040" v="4" actId="20577"/>
          <ac:spMkLst>
            <pc:docMk/>
            <pc:sldMk cId="1773337353" sldId="327"/>
            <ac:spMk id="19" creationId="{AFC35F91-0487-E8DB-771C-C780243A85B4}"/>
          </ac:spMkLst>
        </pc:spChg>
      </pc:sldChg>
      <pc:sldChg chg="addSp delSp modSp ord">
        <pc:chgData name="Ta, Minh Tien - taymy039" userId="S::taymy039@mymail.unisa.edu.au::79e70992-2c35-4959-8aee-fe1f9b92c3af" providerId="AD" clId="Web-{60F6DAD1-77B0-9739-806A-7729E20C69A9}" dt="2022-10-28T13:46:56.372" v="185" actId="1076"/>
        <pc:sldMkLst>
          <pc:docMk/>
          <pc:sldMk cId="2810237719" sldId="328"/>
        </pc:sldMkLst>
        <pc:spChg chg="add mod">
          <ac:chgData name="Ta, Minh Tien - taymy039" userId="S::taymy039@mymail.unisa.edu.au::79e70992-2c35-4959-8aee-fe1f9b92c3af" providerId="AD" clId="Web-{60F6DAD1-77B0-9739-806A-7729E20C69A9}" dt="2022-10-28T13:44:58.988" v="175" actId="1076"/>
          <ac:spMkLst>
            <pc:docMk/>
            <pc:sldMk cId="2810237719" sldId="328"/>
            <ac:spMk id="2" creationId="{709AF568-F0FC-D9DC-7FC5-E7899E778D54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44:51.628" v="174" actId="1076"/>
          <ac:spMkLst>
            <pc:docMk/>
            <pc:sldMk cId="2810237719" sldId="328"/>
            <ac:spMk id="3" creationId="{1F1CBB86-ADCF-62B4-CC66-870CB04A2604}"/>
          </ac:spMkLst>
        </pc:spChg>
        <pc:spChg chg="add mod">
          <ac:chgData name="Ta, Minh Tien - taymy039" userId="S::taymy039@mymail.unisa.edu.au::79e70992-2c35-4959-8aee-fe1f9b92c3af" providerId="AD" clId="Web-{60F6DAD1-77B0-9739-806A-7729E20C69A9}" dt="2022-10-28T13:44:59.160" v="176" actId="1076"/>
          <ac:spMkLst>
            <pc:docMk/>
            <pc:sldMk cId="2810237719" sldId="328"/>
            <ac:spMk id="4" creationId="{7CC10D27-62E5-CE11-A604-D2AE91B7BBD4}"/>
          </ac:spMkLst>
        </pc:spChg>
        <pc:spChg chg="add mod">
          <ac:chgData name="Ta, Minh Tien - taymy039" userId="S::taymy039@mymail.unisa.edu.au::79e70992-2c35-4959-8aee-fe1f9b92c3af" providerId="AD" clId="Web-{60F6DAD1-77B0-9739-806A-7729E20C69A9}" dt="2022-10-28T13:45:03.113" v="177" actId="1076"/>
          <ac:spMkLst>
            <pc:docMk/>
            <pc:sldMk cId="2810237719" sldId="328"/>
            <ac:spMk id="5" creationId="{63B5184B-1E28-971F-215A-4935D7663ED8}"/>
          </ac:spMkLst>
        </pc:spChg>
        <pc:spChg chg="add mod">
          <ac:chgData name="Ta, Minh Tien - taymy039" userId="S::taymy039@mymail.unisa.edu.au::79e70992-2c35-4959-8aee-fe1f9b92c3af" providerId="AD" clId="Web-{60F6DAD1-77B0-9739-806A-7729E20C69A9}" dt="2022-10-28T13:45:09.442" v="179" actId="1076"/>
          <ac:spMkLst>
            <pc:docMk/>
            <pc:sldMk cId="2810237719" sldId="328"/>
            <ac:spMk id="6" creationId="{EBC4CD58-BD80-060C-4202-4F6C26DCD056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46:51.870" v="184" actId="14100"/>
          <ac:spMkLst>
            <pc:docMk/>
            <pc:sldMk cId="2810237719" sldId="328"/>
            <ac:spMk id="13" creationId="{67BF5AD4-6849-137D-79ED-77057718ACB2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46:56.372" v="185" actId="1076"/>
          <ac:spMkLst>
            <pc:docMk/>
            <pc:sldMk cId="2810237719" sldId="328"/>
            <ac:spMk id="3849" creationId="{00000000-0000-0000-0000-000000000000}"/>
          </ac:spMkLst>
        </pc:spChg>
        <pc:picChg chg="del">
          <ac:chgData name="Ta, Minh Tien - taymy039" userId="S::taymy039@mymail.unisa.edu.au::79e70992-2c35-4959-8aee-fe1f9b92c3af" providerId="AD" clId="Web-{60F6DAD1-77B0-9739-806A-7729E20C69A9}" dt="2022-10-28T13:37:57.915" v="139"/>
          <ac:picMkLst>
            <pc:docMk/>
            <pc:sldMk cId="2810237719" sldId="328"/>
            <ac:picMk id="7" creationId="{C9883D49-96AA-35A9-50A4-44DA6DF03865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40:45.644" v="143"/>
          <ac:picMkLst>
            <pc:docMk/>
            <pc:sldMk cId="2810237719" sldId="328"/>
            <ac:picMk id="17" creationId="{14A8B6AD-EFB9-55F0-19B5-958A8963077F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60F6DAD1-77B0-9739-806A-7729E20C69A9}" dt="2022-10-28T13:29:58.479" v="49" actId="1076"/>
        <pc:sldMkLst>
          <pc:docMk/>
          <pc:sldMk cId="1355295526" sldId="329"/>
        </pc:sldMkLst>
        <pc:spChg chg="mod">
          <ac:chgData name="Ta, Minh Tien - taymy039" userId="S::taymy039@mymail.unisa.edu.au::79e70992-2c35-4959-8aee-fe1f9b92c3af" providerId="AD" clId="Web-{60F6DAD1-77B0-9739-806A-7729E20C69A9}" dt="2022-10-28T13:28:39.708" v="26" actId="20577"/>
          <ac:spMkLst>
            <pc:docMk/>
            <pc:sldMk cId="1355295526" sldId="329"/>
            <ac:spMk id="3" creationId="{1F1CBB86-ADCF-62B4-CC66-870CB04A2604}"/>
          </ac:spMkLst>
        </pc:spChg>
        <pc:spChg chg="add del mod">
          <ac:chgData name="Ta, Minh Tien - taymy039" userId="S::taymy039@mymail.unisa.edu.au::79e70992-2c35-4959-8aee-fe1f9b92c3af" providerId="AD" clId="Web-{60F6DAD1-77B0-9739-806A-7729E20C69A9}" dt="2022-10-28T13:28:42.068" v="28"/>
          <ac:spMkLst>
            <pc:docMk/>
            <pc:sldMk cId="1355295526" sldId="329"/>
            <ac:spMk id="6" creationId="{9BFA89EB-C213-1A28-252C-50538134153A}"/>
          </ac:spMkLst>
        </pc:spChg>
        <pc:spChg chg="del">
          <ac:chgData name="Ta, Minh Tien - taymy039" userId="S::taymy039@mymail.unisa.edu.au::79e70992-2c35-4959-8aee-fe1f9b92c3af" providerId="AD" clId="Web-{60F6DAD1-77B0-9739-806A-7729E20C69A9}" dt="2022-10-28T13:28:18.035" v="20"/>
          <ac:spMkLst>
            <pc:docMk/>
            <pc:sldMk cId="1355295526" sldId="329"/>
            <ac:spMk id="13" creationId="{67BF5AD4-6849-137D-79ED-77057718ACB2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28:05.175" v="19" actId="20577"/>
          <ac:spMkLst>
            <pc:docMk/>
            <pc:sldMk cId="1355295526" sldId="329"/>
            <ac:spMk id="3849" creationId="{00000000-0000-0000-0000-000000000000}"/>
          </ac:spMkLst>
        </pc:spChg>
        <pc:picChg chg="add mod">
          <ac:chgData name="Ta, Minh Tien - taymy039" userId="S::taymy039@mymail.unisa.edu.au::79e70992-2c35-4959-8aee-fe1f9b92c3af" providerId="AD" clId="Web-{60F6DAD1-77B0-9739-806A-7729E20C69A9}" dt="2022-10-28T13:27:50.002" v="17" actId="1076"/>
          <ac:picMkLst>
            <pc:docMk/>
            <pc:sldMk cId="1355295526" sldId="329"/>
            <ac:picMk id="4" creationId="{7CE9C461-225F-6CCA-6B2E-32F72DB57BA2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27:33.079" v="6"/>
          <ac:picMkLst>
            <pc:docMk/>
            <pc:sldMk cId="1355295526" sldId="329"/>
            <ac:picMk id="7" creationId="{C9883D49-96AA-35A9-50A4-44DA6DF03865}"/>
          </ac:picMkLst>
        </pc:picChg>
        <pc:picChg chg="add mod">
          <ac:chgData name="Ta, Minh Tien - taymy039" userId="S::taymy039@mymail.unisa.edu.au::79e70992-2c35-4959-8aee-fe1f9b92c3af" providerId="AD" clId="Web-{60F6DAD1-77B0-9739-806A-7729E20C69A9}" dt="2022-10-28T13:29:48.760" v="46" actId="1076"/>
          <ac:picMkLst>
            <pc:docMk/>
            <pc:sldMk cId="1355295526" sldId="329"/>
            <ac:picMk id="8" creationId="{D6FC5520-7F60-281F-5594-916DF42C858B}"/>
          </ac:picMkLst>
        </pc:picChg>
        <pc:picChg chg="add del mod">
          <ac:chgData name="Ta, Minh Tien - taymy039" userId="S::taymy039@mymail.unisa.edu.au::79e70992-2c35-4959-8aee-fe1f9b92c3af" providerId="AD" clId="Web-{60F6DAD1-77B0-9739-806A-7729E20C69A9}" dt="2022-10-28T13:29:42.540" v="43"/>
          <ac:picMkLst>
            <pc:docMk/>
            <pc:sldMk cId="1355295526" sldId="329"/>
            <ac:picMk id="9" creationId="{8CBF17E5-4BCF-0A1C-A039-C55B276DDB2B}"/>
          </ac:picMkLst>
        </pc:picChg>
        <pc:picChg chg="add mod">
          <ac:chgData name="Ta, Minh Tien - taymy039" userId="S::taymy039@mymail.unisa.edu.au::79e70992-2c35-4959-8aee-fe1f9b92c3af" providerId="AD" clId="Web-{60F6DAD1-77B0-9739-806A-7729E20C69A9}" dt="2022-10-28T13:29:58.479" v="49" actId="1076"/>
          <ac:picMkLst>
            <pc:docMk/>
            <pc:sldMk cId="1355295526" sldId="329"/>
            <ac:picMk id="10" creationId="{528F8C61-EB09-C4B0-48CC-399EC7EC1BC9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28:39.802" v="27"/>
          <ac:picMkLst>
            <pc:docMk/>
            <pc:sldMk cId="1355295526" sldId="329"/>
            <ac:picMk id="17" creationId="{14A8B6AD-EFB9-55F0-19B5-958A8963077F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60F6DAD1-77B0-9739-806A-7729E20C69A9}" dt="2022-10-28T13:31:41.360" v="67" actId="20577"/>
        <pc:sldMkLst>
          <pc:docMk/>
          <pc:sldMk cId="1024711012" sldId="330"/>
        </pc:sldMkLst>
        <pc:spChg chg="add del mod">
          <ac:chgData name="Ta, Minh Tien - taymy039" userId="S::taymy039@mymail.unisa.edu.au::79e70992-2c35-4959-8aee-fe1f9b92c3af" providerId="AD" clId="Web-{60F6DAD1-77B0-9739-806A-7729E20C69A9}" dt="2022-10-28T13:31:41.360" v="67" actId="20577"/>
          <ac:spMkLst>
            <pc:docMk/>
            <pc:sldMk cId="1024711012" sldId="330"/>
            <ac:spMk id="3" creationId="{1F1CBB86-ADCF-62B4-CC66-870CB04A2604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31:06.421" v="58" actId="20577"/>
          <ac:spMkLst>
            <pc:docMk/>
            <pc:sldMk cId="1024711012" sldId="330"/>
            <ac:spMk id="3849" creationId="{00000000-0000-0000-0000-000000000000}"/>
          </ac:spMkLst>
        </pc:spChg>
        <pc:picChg chg="add mod">
          <ac:chgData name="Ta, Minh Tien - taymy039" userId="S::taymy039@mymail.unisa.edu.au::79e70992-2c35-4959-8aee-fe1f9b92c3af" providerId="AD" clId="Web-{60F6DAD1-77B0-9739-806A-7729E20C69A9}" dt="2022-10-28T13:31:12.843" v="62" actId="1076"/>
          <ac:picMkLst>
            <pc:docMk/>
            <pc:sldMk cId="1024711012" sldId="330"/>
            <ac:picMk id="2" creationId="{818C400A-875E-0548-0C21-23872DBFFF41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30:47.248" v="55"/>
          <ac:picMkLst>
            <pc:docMk/>
            <pc:sldMk cId="1024711012" sldId="330"/>
            <ac:picMk id="4" creationId="{7CE9C461-225F-6CCA-6B2E-32F72DB57BA2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30:46.529" v="54"/>
          <ac:picMkLst>
            <pc:docMk/>
            <pc:sldMk cId="1024711012" sldId="330"/>
            <ac:picMk id="8" creationId="{D6FC5520-7F60-281F-5594-916DF42C858B}"/>
          </ac:picMkLst>
        </pc:picChg>
        <pc:picChg chg="del">
          <ac:chgData name="Ta, Minh Tien - taymy039" userId="S::taymy039@mymail.unisa.edu.au::79e70992-2c35-4959-8aee-fe1f9b92c3af" providerId="AD" clId="Web-{60F6DAD1-77B0-9739-806A-7729E20C69A9}" dt="2022-10-28T13:30:46.529" v="53"/>
          <ac:picMkLst>
            <pc:docMk/>
            <pc:sldMk cId="1024711012" sldId="330"/>
            <ac:picMk id="10" creationId="{528F8C61-EB09-C4B0-48CC-399EC7EC1BC9}"/>
          </ac:picMkLst>
        </pc:picChg>
      </pc:sldChg>
      <pc:sldChg chg="delSp modSp add ord replId">
        <pc:chgData name="Ta, Minh Tien - taymy039" userId="S::taymy039@mymail.unisa.edu.au::79e70992-2c35-4959-8aee-fe1f9b92c3af" providerId="AD" clId="Web-{60F6DAD1-77B0-9739-806A-7729E20C69A9}" dt="2022-10-28T13:37:22.616" v="135" actId="14100"/>
        <pc:sldMkLst>
          <pc:docMk/>
          <pc:sldMk cId="495491621" sldId="331"/>
        </pc:sldMkLst>
        <pc:spChg chg="mod">
          <ac:chgData name="Ta, Minh Tien - taymy039" userId="S::taymy039@mymail.unisa.edu.au::79e70992-2c35-4959-8aee-fe1f9b92c3af" providerId="AD" clId="Web-{60F6DAD1-77B0-9739-806A-7729E20C69A9}" dt="2022-10-28T13:37:22.616" v="135" actId="14100"/>
          <ac:spMkLst>
            <pc:docMk/>
            <pc:sldMk cId="495491621" sldId="331"/>
            <ac:spMk id="3" creationId="{1F1CBB86-ADCF-62B4-CC66-870CB04A2604}"/>
          </ac:spMkLst>
        </pc:spChg>
        <pc:spChg chg="mod">
          <ac:chgData name="Ta, Minh Tien - taymy039" userId="S::taymy039@mymail.unisa.edu.au::79e70992-2c35-4959-8aee-fe1f9b92c3af" providerId="AD" clId="Web-{60F6DAD1-77B0-9739-806A-7729E20C69A9}" dt="2022-10-28T13:37:14.506" v="131" actId="20577"/>
          <ac:spMkLst>
            <pc:docMk/>
            <pc:sldMk cId="495491621" sldId="331"/>
            <ac:spMk id="3849" creationId="{00000000-0000-0000-0000-000000000000}"/>
          </ac:spMkLst>
        </pc:spChg>
        <pc:picChg chg="del">
          <ac:chgData name="Ta, Minh Tien - taymy039" userId="S::taymy039@mymail.unisa.edu.au::79e70992-2c35-4959-8aee-fe1f9b92c3af" providerId="AD" clId="Web-{60F6DAD1-77B0-9739-806A-7729E20C69A9}" dt="2022-10-28T13:37:16.553" v="132"/>
          <ac:picMkLst>
            <pc:docMk/>
            <pc:sldMk cId="495491621" sldId="331"/>
            <ac:picMk id="2" creationId="{818C400A-875E-0548-0C21-23872DBFFF41}"/>
          </ac:picMkLst>
        </pc:picChg>
      </pc:sldChg>
      <pc:sldChg chg="add ord replId">
        <pc:chgData name="Ta, Minh Tien - taymy039" userId="S::taymy039@mymail.unisa.edu.au::79e70992-2c35-4959-8aee-fe1f9b92c3af" providerId="AD" clId="Web-{60F6DAD1-77B0-9739-806A-7729E20C69A9}" dt="2022-10-28T13:37:41.367" v="137"/>
        <pc:sldMkLst>
          <pc:docMk/>
          <pc:sldMk cId="316718907" sldId="332"/>
        </pc:sldMkLst>
      </pc:sldChg>
    </pc:docChg>
  </pc:docChgLst>
  <pc:docChgLst>
    <pc:chgData name="Ta, Minh Tien - taymy039" userId="S::taymy039@mymail.unisa.edu.au::79e70992-2c35-4959-8aee-fe1f9b92c3af" providerId="AD" clId="Web-{30B86FFE-3535-4092-BB6B-7DA4808D1EEB}"/>
    <pc:docChg chg="delSld modSld sldOrd">
      <pc:chgData name="Ta, Minh Tien - taymy039" userId="S::taymy039@mymail.unisa.edu.au::79e70992-2c35-4959-8aee-fe1f9b92c3af" providerId="AD" clId="Web-{30B86FFE-3535-4092-BB6B-7DA4808D1EEB}" dt="2022-10-28T01:07:48.949" v="210" actId="14100"/>
      <pc:docMkLst>
        <pc:docMk/>
      </pc:docMkLst>
      <pc:sldChg chg="modSp">
        <pc:chgData name="Ta, Minh Tien - taymy039" userId="S::taymy039@mymail.unisa.edu.au::79e70992-2c35-4959-8aee-fe1f9b92c3af" providerId="AD" clId="Web-{30B86FFE-3535-4092-BB6B-7DA4808D1EEB}" dt="2022-10-28T00:56:17.221" v="139" actId="20577"/>
        <pc:sldMkLst>
          <pc:docMk/>
          <pc:sldMk cId="0" sldId="258"/>
        </pc:sldMkLst>
        <pc:spChg chg="mod">
          <ac:chgData name="Ta, Minh Tien - taymy039" userId="S::taymy039@mymail.unisa.edu.au::79e70992-2c35-4959-8aee-fe1f9b92c3af" providerId="AD" clId="Web-{30B86FFE-3535-4092-BB6B-7DA4808D1EEB}" dt="2022-10-28T00:34:01.719" v="4" actId="20577"/>
          <ac:spMkLst>
            <pc:docMk/>
            <pc:sldMk cId="0" sldId="258"/>
            <ac:spMk id="3711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41:09.235" v="64" actId="20577"/>
          <ac:spMkLst>
            <pc:docMk/>
            <pc:sldMk cId="0" sldId="258"/>
            <ac:spMk id="3713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34:09.985" v="7" actId="20577"/>
          <ac:spMkLst>
            <pc:docMk/>
            <pc:sldMk cId="0" sldId="258"/>
            <ac:spMk id="3714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44:15.929" v="113" actId="20577"/>
          <ac:spMkLst>
            <pc:docMk/>
            <pc:sldMk cId="0" sldId="258"/>
            <ac:spMk id="3716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34:02.063" v="6" actId="20577"/>
          <ac:spMkLst>
            <pc:docMk/>
            <pc:sldMk cId="0" sldId="258"/>
            <ac:spMk id="3717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51:32.507" v="114" actId="20577"/>
          <ac:spMkLst>
            <pc:docMk/>
            <pc:sldMk cId="0" sldId="258"/>
            <ac:spMk id="3719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42:17.596" v="98" actId="20577"/>
          <ac:spMkLst>
            <pc:docMk/>
            <pc:sldMk cId="0" sldId="258"/>
            <ac:spMk id="3720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56:17.221" v="139" actId="20577"/>
          <ac:spMkLst>
            <pc:docMk/>
            <pc:sldMk cId="0" sldId="258"/>
            <ac:spMk id="3722" creationId="{00000000-0000-0000-0000-000000000000}"/>
          </ac:spMkLst>
        </pc:spChg>
      </pc:sldChg>
      <pc:sldChg chg="del">
        <pc:chgData name="Ta, Minh Tien - taymy039" userId="S::taymy039@mymail.unisa.edu.au::79e70992-2c35-4959-8aee-fe1f9b92c3af" providerId="AD" clId="Web-{30B86FFE-3535-4092-BB6B-7DA4808D1EEB}" dt="2022-10-28T00:56:18.190" v="140"/>
        <pc:sldMkLst>
          <pc:docMk/>
          <pc:sldMk cId="0" sldId="259"/>
        </pc:sldMkLst>
      </pc:sldChg>
      <pc:sldChg chg="del">
        <pc:chgData name="Ta, Minh Tien - taymy039" userId="S::taymy039@mymail.unisa.edu.au::79e70992-2c35-4959-8aee-fe1f9b92c3af" providerId="AD" clId="Web-{30B86FFE-3535-4092-BB6B-7DA4808D1EEB}" dt="2022-10-28T00:56:20.924" v="141"/>
        <pc:sldMkLst>
          <pc:docMk/>
          <pc:sldMk cId="0" sldId="260"/>
        </pc:sldMkLst>
      </pc:sldChg>
      <pc:sldChg chg="modSp ord">
        <pc:chgData name="Ta, Minh Tien - taymy039" userId="S::taymy039@mymail.unisa.edu.au::79e70992-2c35-4959-8aee-fe1f9b92c3af" providerId="AD" clId="Web-{30B86FFE-3535-4092-BB6B-7DA4808D1EEB}" dt="2022-10-28T00:57:29.005" v="158"/>
        <pc:sldMkLst>
          <pc:docMk/>
          <pc:sldMk cId="0" sldId="261"/>
        </pc:sldMkLst>
        <pc:spChg chg="mod">
          <ac:chgData name="Ta, Minh Tien - taymy039" userId="S::taymy039@mymail.unisa.edu.au::79e70992-2c35-4959-8aee-fe1f9b92c3af" providerId="AD" clId="Web-{30B86FFE-3535-4092-BB6B-7DA4808D1EEB}" dt="2022-10-28T00:56:46.831" v="145" actId="20577"/>
          <ac:spMkLst>
            <pc:docMk/>
            <pc:sldMk cId="0" sldId="261"/>
            <ac:spMk id="3771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0:57:02.316" v="153" actId="20577"/>
          <ac:spMkLst>
            <pc:docMk/>
            <pc:sldMk cId="0" sldId="261"/>
            <ac:spMk id="3772" creationId="{00000000-0000-0000-0000-000000000000}"/>
          </ac:spMkLst>
        </pc:spChg>
      </pc:sldChg>
      <pc:sldChg chg="modSp ord">
        <pc:chgData name="Ta, Minh Tien - taymy039" userId="S::taymy039@mymail.unisa.edu.au::79e70992-2c35-4959-8aee-fe1f9b92c3af" providerId="AD" clId="Web-{30B86FFE-3535-4092-BB6B-7DA4808D1EEB}" dt="2022-10-28T01:07:48.949" v="210" actId="14100"/>
        <pc:sldMkLst>
          <pc:docMk/>
          <pc:sldMk cId="0" sldId="262"/>
        </pc:sldMkLst>
        <pc:spChg chg="mod">
          <ac:chgData name="Ta, Minh Tien - taymy039" userId="S::taymy039@mymail.unisa.edu.au::79e70992-2c35-4959-8aee-fe1f9b92c3af" providerId="AD" clId="Web-{30B86FFE-3535-4092-BB6B-7DA4808D1EEB}" dt="2022-10-28T00:58:03.912" v="165" actId="20577"/>
          <ac:spMkLst>
            <pc:docMk/>
            <pc:sldMk cId="0" sldId="262"/>
            <ac:spMk id="3823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30B86FFE-3535-4092-BB6B-7DA4808D1EEB}" dt="2022-10-28T01:07:48.949" v="210" actId="14100"/>
          <ac:spMkLst>
            <pc:docMk/>
            <pc:sldMk cId="0" sldId="262"/>
            <ac:spMk id="3824" creationId="{00000000-0000-0000-0000-000000000000}"/>
          </ac:spMkLst>
        </pc:spChg>
      </pc:sldChg>
      <pc:sldChg chg="modSp ord">
        <pc:chgData name="Ta, Minh Tien - taymy039" userId="S::taymy039@mymail.unisa.edu.au::79e70992-2c35-4959-8aee-fe1f9b92c3af" providerId="AD" clId="Web-{30B86FFE-3535-4092-BB6B-7DA4808D1EEB}" dt="2022-10-28T00:57:22.848" v="157"/>
        <pc:sldMkLst>
          <pc:docMk/>
          <pc:sldMk cId="0" sldId="264"/>
        </pc:sldMkLst>
        <pc:grpChg chg="mod">
          <ac:chgData name="Ta, Minh Tien - taymy039" userId="S::taymy039@mymail.unisa.edu.au::79e70992-2c35-4959-8aee-fe1f9b92c3af" providerId="AD" clId="Web-{30B86FFE-3535-4092-BB6B-7DA4808D1EEB}" dt="2022-10-28T00:57:18.567" v="156" actId="1076"/>
          <ac:grpSpMkLst>
            <pc:docMk/>
            <pc:sldMk cId="0" sldId="264"/>
            <ac:grpSpMk id="3858" creationId="{00000000-0000-0000-0000-000000000000}"/>
          </ac:grpSpMkLst>
        </pc:grpChg>
      </pc:sldChg>
    </pc:docChg>
  </pc:docChgLst>
  <pc:docChgLst>
    <pc:chgData name="Ta, Minh Tien - taymy039" userId="S::taymy039@mymail.unisa.edu.au::79e70992-2c35-4959-8aee-fe1f9b92c3af" providerId="AD" clId="Web-{814D28D7-DDF6-4B22-91B0-7389F3745D26}"/>
    <pc:docChg chg="modSld">
      <pc:chgData name="Ta, Minh Tien - taymy039" userId="S::taymy039@mymail.unisa.edu.au::79e70992-2c35-4959-8aee-fe1f9b92c3af" providerId="AD" clId="Web-{814D28D7-DDF6-4B22-91B0-7389F3745D26}" dt="2022-10-29T05:53:52.436" v="23" actId="20577"/>
      <pc:docMkLst>
        <pc:docMk/>
      </pc:docMkLst>
      <pc:sldChg chg="addSp modSp">
        <pc:chgData name="Ta, Minh Tien - taymy039" userId="S::taymy039@mymail.unisa.edu.au::79e70992-2c35-4959-8aee-fe1f9b92c3af" providerId="AD" clId="Web-{814D28D7-DDF6-4B22-91B0-7389F3745D26}" dt="2022-10-29T05:53:52.436" v="23" actId="20577"/>
        <pc:sldMkLst>
          <pc:docMk/>
          <pc:sldMk cId="0" sldId="264"/>
        </pc:sldMkLst>
        <pc:spChg chg="add mod">
          <ac:chgData name="Ta, Minh Tien - taymy039" userId="S::taymy039@mymail.unisa.edu.au::79e70992-2c35-4959-8aee-fe1f9b92c3af" providerId="AD" clId="Web-{814D28D7-DDF6-4B22-91B0-7389F3745D26}" dt="2022-10-29T05:53:52.436" v="23" actId="20577"/>
          <ac:spMkLst>
            <pc:docMk/>
            <pc:sldMk cId="0" sldId="264"/>
            <ac:spMk id="5" creationId="{35A4BF96-45FD-3CEC-80B9-8202BF2E3F89}"/>
          </ac:spMkLst>
        </pc:spChg>
      </pc:sldChg>
    </pc:docChg>
  </pc:docChgLst>
  <pc:docChgLst>
    <pc:chgData name="Ta, Minh Tien - taymy039" userId="S::taymy039@mymail.unisa.edu.au::79e70992-2c35-4959-8aee-fe1f9b92c3af" providerId="AD" clId="Web-{1DE12427-3232-47B3-B6E5-A658A67FEFF7}"/>
    <pc:docChg chg="addSld modSld sldOrd">
      <pc:chgData name="Ta, Minh Tien - taymy039" userId="S::taymy039@mymail.unisa.edu.au::79e70992-2c35-4959-8aee-fe1f9b92c3af" providerId="AD" clId="Web-{1DE12427-3232-47B3-B6E5-A658A67FEFF7}" dt="2022-11-01T05:30:00.924" v="572"/>
      <pc:docMkLst>
        <pc:docMk/>
      </pc:docMkLst>
      <pc:sldChg chg="addAnim modAnim">
        <pc:chgData name="Ta, Minh Tien - taymy039" userId="S::taymy039@mymail.unisa.edu.au::79e70992-2c35-4959-8aee-fe1f9b92c3af" providerId="AD" clId="Web-{1DE12427-3232-47B3-B6E5-A658A67FEFF7}" dt="2022-11-01T05:30:00.924" v="572"/>
        <pc:sldMkLst>
          <pc:docMk/>
          <pc:sldMk cId="0" sldId="262"/>
        </pc:sldMkLst>
      </pc:sldChg>
      <pc:sldChg chg="addSp delSp modSp">
        <pc:chgData name="Ta, Minh Tien - taymy039" userId="S::taymy039@mymail.unisa.edu.au::79e70992-2c35-4959-8aee-fe1f9b92c3af" providerId="AD" clId="Web-{1DE12427-3232-47B3-B6E5-A658A67FEFF7}" dt="2022-11-01T02:34:18.373" v="410" actId="1076"/>
        <pc:sldMkLst>
          <pc:docMk/>
          <pc:sldMk cId="0" sldId="264"/>
        </pc:sldMkLst>
        <pc:spChg chg="del">
          <ac:chgData name="Ta, Minh Tien - taymy039" userId="S::taymy039@mymail.unisa.edu.au::79e70992-2c35-4959-8aee-fe1f9b92c3af" providerId="AD" clId="Web-{1DE12427-3232-47B3-B6E5-A658A67FEFF7}" dt="2022-11-01T02:32:14.777" v="377"/>
          <ac:spMkLst>
            <pc:docMk/>
            <pc:sldMk cId="0" sldId="264"/>
            <ac:spMk id="5" creationId="{35A4BF96-45FD-3CEC-80B9-8202BF2E3F89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4:05.467" v="407" actId="1076"/>
          <ac:spMkLst>
            <pc:docMk/>
            <pc:sldMk cId="0" sldId="264"/>
            <ac:spMk id="3846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13.544" v="394" actId="1076"/>
          <ac:spMkLst>
            <pc:docMk/>
            <pc:sldMk cId="0" sldId="264"/>
            <ac:spMk id="3847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26.372" v="398" actId="1076"/>
          <ac:spMkLst>
            <pc:docMk/>
            <pc:sldMk cId="0" sldId="264"/>
            <ac:spMk id="3848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22.716" v="395" actId="1076"/>
          <ac:spMkLst>
            <pc:docMk/>
            <pc:sldMk cId="0" sldId="264"/>
            <ac:spMk id="3850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22.732" v="396" actId="1076"/>
          <ac:spMkLst>
            <pc:docMk/>
            <pc:sldMk cId="0" sldId="264"/>
            <ac:spMk id="3851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10.231" v="391" actId="1076"/>
          <ac:spMkLst>
            <pc:docMk/>
            <pc:sldMk cId="0" sldId="264"/>
            <ac:spMk id="3852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10.247" v="392" actId="1076"/>
          <ac:spMkLst>
            <pc:docMk/>
            <pc:sldMk cId="0" sldId="264"/>
            <ac:spMk id="3853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4:08.967" v="408" actId="1076"/>
          <ac:spMkLst>
            <pc:docMk/>
            <pc:sldMk cId="0" sldId="264"/>
            <ac:spMk id="3854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2:33:58.498" v="404" actId="1076"/>
          <ac:spMkLst>
            <pc:docMk/>
            <pc:sldMk cId="0" sldId="264"/>
            <ac:spMk id="3855" creationId="{00000000-0000-0000-0000-000000000000}"/>
          </ac:spMkLst>
        </pc:spChg>
        <pc:picChg chg="mod">
          <ac:chgData name="Ta, Minh Tien - taymy039" userId="S::taymy039@mymail.unisa.edu.au::79e70992-2c35-4959-8aee-fe1f9b92c3af" providerId="AD" clId="Web-{1DE12427-3232-47B3-B6E5-A658A67FEFF7}" dt="2022-11-01T02:33:10.263" v="393" actId="1076"/>
          <ac:picMkLst>
            <pc:docMk/>
            <pc:sldMk cId="0" sldId="264"/>
            <ac:picMk id="2" creationId="{7C3CB422-F919-7506-B30D-8E140D9B1F4D}"/>
          </ac:picMkLst>
        </pc:picChg>
        <pc:picChg chg="mod">
          <ac:chgData name="Ta, Minh Tien - taymy039" userId="S::taymy039@mymail.unisa.edu.au::79e70992-2c35-4959-8aee-fe1f9b92c3af" providerId="AD" clId="Web-{1DE12427-3232-47B3-B6E5-A658A67FEFF7}" dt="2022-11-01T02:33:58.498" v="405" actId="1076"/>
          <ac:picMkLst>
            <pc:docMk/>
            <pc:sldMk cId="0" sldId="264"/>
            <ac:picMk id="3" creationId="{759E36E6-2AF9-AF7D-A178-FDEA54922C8D}"/>
          </ac:picMkLst>
        </pc:picChg>
        <pc:picChg chg="add mod">
          <ac:chgData name="Ta, Minh Tien - taymy039" userId="S::taymy039@mymail.unisa.edu.au::79e70992-2c35-4959-8aee-fe1f9b92c3af" providerId="AD" clId="Web-{1DE12427-3232-47B3-B6E5-A658A67FEFF7}" dt="2022-11-01T02:34:18.373" v="410" actId="1076"/>
          <ac:picMkLst>
            <pc:docMk/>
            <pc:sldMk cId="0" sldId="264"/>
            <ac:picMk id="4" creationId="{7F432D5F-49CF-A192-0C76-F292269AE62C}"/>
          </ac:picMkLst>
        </pc:picChg>
        <pc:picChg chg="mod">
          <ac:chgData name="Ta, Minh Tien - taymy039" userId="S::taymy039@mymail.unisa.edu.au::79e70992-2c35-4959-8aee-fe1f9b92c3af" providerId="AD" clId="Web-{1DE12427-3232-47B3-B6E5-A658A67FEFF7}" dt="2022-11-01T02:33:22.732" v="397" actId="1076"/>
          <ac:picMkLst>
            <pc:docMk/>
            <pc:sldMk cId="0" sldId="264"/>
            <ac:picMk id="7" creationId="{C9883D49-96AA-35A9-50A4-44DA6DF03865}"/>
          </ac:picMkLst>
        </pc:picChg>
      </pc:sldChg>
      <pc:sldChg chg="addSp modSp modNotes">
        <pc:chgData name="Ta, Minh Tien - taymy039" userId="S::taymy039@mymail.unisa.edu.au::79e70992-2c35-4959-8aee-fe1f9b92c3af" providerId="AD" clId="Web-{1DE12427-3232-47B3-B6E5-A658A67FEFF7}" dt="2022-11-01T05:12:57.423" v="564"/>
        <pc:sldMkLst>
          <pc:docMk/>
          <pc:sldMk cId="1773337353" sldId="327"/>
        </pc:sldMkLst>
        <pc:spChg chg="mod">
          <ac:chgData name="Ta, Minh Tien - taymy039" userId="S::taymy039@mymail.unisa.edu.au::79e70992-2c35-4959-8aee-fe1f9b92c3af" providerId="AD" clId="Web-{1DE12427-3232-47B3-B6E5-A658A67FEFF7}" dt="2022-11-01T05:05:11.330" v="561" actId="1076"/>
          <ac:spMkLst>
            <pc:docMk/>
            <pc:sldMk cId="1773337353" sldId="327"/>
            <ac:spMk id="19" creationId="{AFC35F91-0487-E8DB-771C-C780243A85B4}"/>
          </ac:spMkLst>
        </pc:spChg>
        <pc:picChg chg="add mod">
          <ac:chgData name="Ta, Minh Tien - taymy039" userId="S::taymy039@mymail.unisa.edu.au::79e70992-2c35-4959-8aee-fe1f9b92c3af" providerId="AD" clId="Web-{1DE12427-3232-47B3-B6E5-A658A67FEFF7}" dt="2022-11-01T05:05:20.143" v="562" actId="1076"/>
          <ac:picMkLst>
            <pc:docMk/>
            <pc:sldMk cId="1773337353" sldId="327"/>
            <ac:picMk id="2" creationId="{D5B06B22-F53F-16CD-778C-17EB15A37CE1}"/>
          </ac:picMkLst>
        </pc:picChg>
        <pc:picChg chg="mod">
          <ac:chgData name="Ta, Minh Tien - taymy039" userId="S::taymy039@mymail.unisa.edu.au::79e70992-2c35-4959-8aee-fe1f9b92c3af" providerId="AD" clId="Web-{1DE12427-3232-47B3-B6E5-A658A67FEFF7}" dt="2022-11-01T05:04:46.439" v="551" actId="1076"/>
          <ac:picMkLst>
            <pc:docMk/>
            <pc:sldMk cId="1773337353" sldId="327"/>
            <ac:picMk id="20" creationId="{A064D7B2-06E1-9863-3D26-893C64B2F62C}"/>
          </ac:picMkLst>
        </pc:picChg>
      </pc:sldChg>
      <pc:sldChg chg="modSp">
        <pc:chgData name="Ta, Minh Tien - taymy039" userId="S::taymy039@mymail.unisa.edu.au::79e70992-2c35-4959-8aee-fe1f9b92c3af" providerId="AD" clId="Web-{1DE12427-3232-47B3-B6E5-A658A67FEFF7}" dt="2022-11-01T05:15:35.537" v="570" actId="1076"/>
        <pc:sldMkLst>
          <pc:docMk/>
          <pc:sldMk cId="1355295526" sldId="329"/>
        </pc:sldMkLst>
        <pc:picChg chg="mod">
          <ac:chgData name="Ta, Minh Tien - taymy039" userId="S::taymy039@mymail.unisa.edu.au::79e70992-2c35-4959-8aee-fe1f9b92c3af" providerId="AD" clId="Web-{1DE12427-3232-47B3-B6E5-A658A67FEFF7}" dt="2022-11-01T05:15:31.271" v="569" actId="1076"/>
          <ac:picMkLst>
            <pc:docMk/>
            <pc:sldMk cId="1355295526" sldId="329"/>
            <ac:picMk id="8" creationId="{D6FC5520-7F60-281F-5594-916DF42C858B}"/>
          </ac:picMkLst>
        </pc:picChg>
        <pc:picChg chg="mod">
          <ac:chgData name="Ta, Minh Tien - taymy039" userId="S::taymy039@mymail.unisa.edu.au::79e70992-2c35-4959-8aee-fe1f9b92c3af" providerId="AD" clId="Web-{1DE12427-3232-47B3-B6E5-A658A67FEFF7}" dt="2022-11-01T05:15:35.537" v="570" actId="1076"/>
          <ac:picMkLst>
            <pc:docMk/>
            <pc:sldMk cId="1355295526" sldId="329"/>
            <ac:picMk id="10" creationId="{528F8C61-EB09-C4B0-48CC-399EC7EC1BC9}"/>
          </ac:picMkLst>
        </pc:picChg>
      </pc:sldChg>
      <pc:sldChg chg="modSp">
        <pc:chgData name="Ta, Minh Tien - taymy039" userId="S::taymy039@mymail.unisa.edu.au::79e70992-2c35-4959-8aee-fe1f9b92c3af" providerId="AD" clId="Web-{1DE12427-3232-47B3-B6E5-A658A67FEFF7}" dt="2022-11-01T05:15:15.583" v="568" actId="1076"/>
        <pc:sldMkLst>
          <pc:docMk/>
          <pc:sldMk cId="1024711012" sldId="330"/>
        </pc:sldMkLst>
        <pc:picChg chg="mod">
          <ac:chgData name="Ta, Minh Tien - taymy039" userId="S::taymy039@mymail.unisa.edu.au::79e70992-2c35-4959-8aee-fe1f9b92c3af" providerId="AD" clId="Web-{1DE12427-3232-47B3-B6E5-A658A67FEFF7}" dt="2022-11-01T05:15:15.583" v="568" actId="1076"/>
          <ac:picMkLst>
            <pc:docMk/>
            <pc:sldMk cId="1024711012" sldId="330"/>
            <ac:picMk id="2" creationId="{818C400A-875E-0548-0C21-23872DBFFF41}"/>
          </ac:picMkLst>
        </pc:picChg>
      </pc:sldChg>
      <pc:sldChg chg="addSp delSp modSp">
        <pc:chgData name="Ta, Minh Tien - taymy039" userId="S::taymy039@mymail.unisa.edu.au::79e70992-2c35-4959-8aee-fe1f9b92c3af" providerId="AD" clId="Web-{1DE12427-3232-47B3-B6E5-A658A67FEFF7}" dt="2022-11-01T05:04:32.907" v="550" actId="1076"/>
        <pc:sldMkLst>
          <pc:docMk/>
          <pc:sldMk cId="316718907" sldId="332"/>
        </pc:sldMkLst>
        <pc:spChg chg="mod">
          <ac:chgData name="Ta, Minh Tien - taymy039" userId="S::taymy039@mymail.unisa.edu.au::79e70992-2c35-4959-8aee-fe1f9b92c3af" providerId="AD" clId="Web-{1DE12427-3232-47B3-B6E5-A658A67FEFF7}" dt="2022-11-01T05:04:28" v="549" actId="1076"/>
          <ac:spMkLst>
            <pc:docMk/>
            <pc:sldMk cId="316718907" sldId="332"/>
            <ac:spMk id="13" creationId="{67BF5AD4-6849-137D-79ED-77057718ACB2}"/>
          </ac:spMkLst>
        </pc:spChg>
        <pc:spChg chg="mod">
          <ac:chgData name="Ta, Minh Tien - taymy039" userId="S::taymy039@mymail.unisa.edu.au::79e70992-2c35-4959-8aee-fe1f9b92c3af" providerId="AD" clId="Web-{1DE12427-3232-47B3-B6E5-A658A67FEFF7}" dt="2022-11-01T05:04:32.907" v="550" actId="1076"/>
          <ac:spMkLst>
            <pc:docMk/>
            <pc:sldMk cId="316718907" sldId="332"/>
            <ac:spMk id="19" creationId="{AFC35F91-0487-E8DB-771C-C780243A85B4}"/>
          </ac:spMkLst>
        </pc:spChg>
        <pc:picChg chg="add mod">
          <ac:chgData name="Ta, Minh Tien - taymy039" userId="S::taymy039@mymail.unisa.edu.au::79e70992-2c35-4959-8aee-fe1f9b92c3af" providerId="AD" clId="Web-{1DE12427-3232-47B3-B6E5-A658A67FEFF7}" dt="2022-11-01T05:03:40.952" v="542" actId="1076"/>
          <ac:picMkLst>
            <pc:docMk/>
            <pc:sldMk cId="316718907" sldId="332"/>
            <ac:picMk id="2" creationId="{D134937B-955E-6895-A28E-DB74294B85FC}"/>
          </ac:picMkLst>
        </pc:picChg>
        <pc:picChg chg="add mod">
          <ac:chgData name="Ta, Minh Tien - taymy039" userId="S::taymy039@mymail.unisa.edu.au::79e70992-2c35-4959-8aee-fe1f9b92c3af" providerId="AD" clId="Web-{1DE12427-3232-47B3-B6E5-A658A67FEFF7}" dt="2022-11-01T05:03:31.842" v="538" actId="1076"/>
          <ac:picMkLst>
            <pc:docMk/>
            <pc:sldMk cId="316718907" sldId="332"/>
            <ac:picMk id="3" creationId="{CAFA68C9-CDF3-9113-E5F9-665933519D66}"/>
          </ac:picMkLst>
        </pc:picChg>
        <pc:picChg chg="del">
          <ac:chgData name="Ta, Minh Tien - taymy039" userId="S::taymy039@mymail.unisa.edu.au::79e70992-2c35-4959-8aee-fe1f9b92c3af" providerId="AD" clId="Web-{1DE12427-3232-47B3-B6E5-A658A67FEFF7}" dt="2022-11-01T05:02:41.138" v="530"/>
          <ac:picMkLst>
            <pc:docMk/>
            <pc:sldMk cId="316718907" sldId="332"/>
            <ac:picMk id="20" creationId="{A064D7B2-06E1-9863-3D26-893C64B2F62C}"/>
          </ac:picMkLst>
        </pc:picChg>
      </pc:sldChg>
      <pc:sldChg chg="addSp delSp modSp">
        <pc:chgData name="Ta, Minh Tien - taymy039" userId="S::taymy039@mymail.unisa.edu.au::79e70992-2c35-4959-8aee-fe1f9b92c3af" providerId="AD" clId="Web-{1DE12427-3232-47B3-B6E5-A658A67FEFF7}" dt="2022-11-01T04:36:21.112" v="411"/>
        <pc:sldMkLst>
          <pc:docMk/>
          <pc:sldMk cId="2637339830" sldId="333"/>
        </pc:sldMkLst>
        <pc:spChg chg="add mod">
          <ac:chgData name="Ta, Minh Tien - taymy039" userId="S::taymy039@mymail.unisa.edu.au::79e70992-2c35-4959-8aee-fe1f9b92c3af" providerId="AD" clId="Web-{1DE12427-3232-47B3-B6E5-A658A67FEFF7}" dt="2022-11-01T01:55:01.078" v="189" actId="14100"/>
          <ac:spMkLst>
            <pc:docMk/>
            <pc:sldMk cId="2637339830" sldId="333"/>
            <ac:spMk id="5" creationId="{B4EE017D-4C8E-7292-6797-B400DA432768}"/>
          </ac:spMkLst>
        </pc:spChg>
        <pc:spChg chg="add mod">
          <ac:chgData name="Ta, Minh Tien - taymy039" userId="S::taymy039@mymail.unisa.edu.au::79e70992-2c35-4959-8aee-fe1f9b92c3af" providerId="AD" clId="Web-{1DE12427-3232-47B3-B6E5-A658A67FEFF7}" dt="2022-11-01T02:32:09.824" v="376" actId="20577"/>
          <ac:spMkLst>
            <pc:docMk/>
            <pc:sldMk cId="2637339830" sldId="333"/>
            <ac:spMk id="7" creationId="{B0E87E01-476D-F974-BDBE-2235B6E4251B}"/>
          </ac:spMkLst>
        </pc:spChg>
        <pc:graphicFrameChg chg="mod modGraphic">
          <ac:chgData name="Ta, Minh Tien - taymy039" userId="S::taymy039@mymail.unisa.edu.au::79e70992-2c35-4959-8aee-fe1f9b92c3af" providerId="AD" clId="Web-{1DE12427-3232-47B3-B6E5-A658A67FEFF7}" dt="2022-11-01T04:36:21.112" v="411"/>
          <ac:graphicFrameMkLst>
            <pc:docMk/>
            <pc:sldMk cId="2637339830" sldId="333"/>
            <ac:graphicFrameMk id="13" creationId="{136B5DDD-458D-821D-9896-793A2D844E45}"/>
          </ac:graphicFrameMkLst>
        </pc:graphicFrameChg>
        <pc:picChg chg="add mod">
          <ac:chgData name="Ta, Minh Tien - taymy039" userId="S::taymy039@mymail.unisa.edu.au::79e70992-2c35-4959-8aee-fe1f9b92c3af" providerId="AD" clId="Web-{1DE12427-3232-47B3-B6E5-A658A67FEFF7}" dt="2022-11-01T01:36:26.088" v="4" actId="1076"/>
          <ac:picMkLst>
            <pc:docMk/>
            <pc:sldMk cId="2637339830" sldId="333"/>
            <ac:picMk id="2" creationId="{4C813932-5895-5735-14EE-5455DEE68377}"/>
          </ac:picMkLst>
        </pc:picChg>
        <pc:picChg chg="add del mod">
          <ac:chgData name="Ta, Minh Tien - taymy039" userId="S::taymy039@mymail.unisa.edu.au::79e70992-2c35-4959-8aee-fe1f9b92c3af" providerId="AD" clId="Web-{1DE12427-3232-47B3-B6E5-A658A67FEFF7}" dt="2022-11-01T01:36:34.276" v="6"/>
          <ac:picMkLst>
            <pc:docMk/>
            <pc:sldMk cId="2637339830" sldId="333"/>
            <ac:picMk id="3" creationId="{7C8D4711-D6E9-9BE9-4DF2-E9D091D05216}"/>
          </ac:picMkLst>
        </pc:picChg>
        <pc:picChg chg="add mod">
          <ac:chgData name="Ta, Minh Tien - taymy039" userId="S::taymy039@mymail.unisa.edu.au::79e70992-2c35-4959-8aee-fe1f9b92c3af" providerId="AD" clId="Web-{1DE12427-3232-47B3-B6E5-A658A67FEFF7}" dt="2022-11-01T02:16:30.290" v="242" actId="1076"/>
          <ac:picMkLst>
            <pc:docMk/>
            <pc:sldMk cId="2637339830" sldId="333"/>
            <ac:picMk id="6" creationId="{6AC617DC-D21F-9CCC-4780-FBAA93EDC51C}"/>
          </ac:picMkLst>
        </pc:picChg>
      </pc:sldChg>
      <pc:sldChg chg="addSp delSp modSp">
        <pc:chgData name="Ta, Minh Tien - taymy039" userId="S::taymy039@mymail.unisa.edu.au::79e70992-2c35-4959-8aee-fe1f9b92c3af" providerId="AD" clId="Web-{1DE12427-3232-47B3-B6E5-A658A67FEFF7}" dt="2022-11-01T05:02:13.324" v="525" actId="1076"/>
        <pc:sldMkLst>
          <pc:docMk/>
          <pc:sldMk cId="4123265996" sldId="334"/>
        </pc:sldMkLst>
        <pc:spChg chg="add del mod">
          <ac:chgData name="Ta, Minh Tien - taymy039" userId="S::taymy039@mymail.unisa.edu.au::79e70992-2c35-4959-8aee-fe1f9b92c3af" providerId="AD" clId="Web-{1DE12427-3232-47B3-B6E5-A658A67FEFF7}" dt="2022-11-01T05:02:08.168" v="522"/>
          <ac:spMkLst>
            <pc:docMk/>
            <pc:sldMk cId="4123265996" sldId="334"/>
            <ac:spMk id="5" creationId="{4C0FBBD4-9B35-7780-997D-A841D55C41B3}"/>
          </ac:spMkLst>
        </pc:spChg>
        <pc:graphicFrameChg chg="mod modGraphic">
          <ac:chgData name="Ta, Minh Tien - taymy039" userId="S::taymy039@mymail.unisa.edu.au::79e70992-2c35-4959-8aee-fe1f9b92c3af" providerId="AD" clId="Web-{1DE12427-3232-47B3-B6E5-A658A67FEFF7}" dt="2022-11-01T05:01:54.402" v="520"/>
          <ac:graphicFrameMkLst>
            <pc:docMk/>
            <pc:sldMk cId="4123265996" sldId="334"/>
            <ac:graphicFrameMk id="13" creationId="{136B5DDD-458D-821D-9896-793A2D844E45}"/>
          </ac:graphicFrameMkLst>
        </pc:graphicFrameChg>
        <pc:picChg chg="add mod">
          <ac:chgData name="Ta, Minh Tien - taymy039" userId="S::taymy039@mymail.unisa.edu.au::79e70992-2c35-4959-8aee-fe1f9b92c3af" providerId="AD" clId="Web-{1DE12427-3232-47B3-B6E5-A658A67FEFF7}" dt="2022-11-01T05:02:13.324" v="525" actId="1076"/>
          <ac:picMkLst>
            <pc:docMk/>
            <pc:sldMk cId="4123265996" sldId="334"/>
            <ac:picMk id="2" creationId="{A3E15703-A043-744C-56AF-1682255067DB}"/>
          </ac:picMkLst>
        </pc:picChg>
        <pc:picChg chg="add del mod">
          <ac:chgData name="Ta, Minh Tien - taymy039" userId="S::taymy039@mymail.unisa.edu.au::79e70992-2c35-4959-8aee-fe1f9b92c3af" providerId="AD" clId="Web-{1DE12427-3232-47B3-B6E5-A658A67FEFF7}" dt="2022-11-01T05:00:06.258" v="484"/>
          <ac:picMkLst>
            <pc:docMk/>
            <pc:sldMk cId="4123265996" sldId="334"/>
            <ac:picMk id="4" creationId="{9B9D98FF-E258-B524-C03D-6B8859956D7D}"/>
          </ac:picMkLst>
        </pc:picChg>
        <pc:picChg chg="add del mod">
          <ac:chgData name="Ta, Minh Tien - taymy039" userId="S::taymy039@mymail.unisa.edu.au::79e70992-2c35-4959-8aee-fe1f9b92c3af" providerId="AD" clId="Web-{1DE12427-3232-47B3-B6E5-A658A67FEFF7}" dt="2022-11-01T05:01:31.729" v="512"/>
          <ac:picMkLst>
            <pc:docMk/>
            <pc:sldMk cId="4123265996" sldId="334"/>
            <ac:picMk id="6" creationId="{4C7C6496-D843-33DA-F4D3-95B2911178A2}"/>
          </ac:picMkLst>
        </pc:picChg>
        <pc:picChg chg="add mod">
          <ac:chgData name="Ta, Minh Tien - taymy039" userId="S::taymy039@mymail.unisa.edu.au::79e70992-2c35-4959-8aee-fe1f9b92c3af" providerId="AD" clId="Web-{1DE12427-3232-47B3-B6E5-A658A67FEFF7}" dt="2022-11-01T05:01:37.417" v="515" actId="14100"/>
          <ac:picMkLst>
            <pc:docMk/>
            <pc:sldMk cId="4123265996" sldId="334"/>
            <ac:picMk id="7" creationId="{01B1523F-A9C5-D56E-3468-1ACF5ECE3CE6}"/>
          </ac:picMkLst>
        </pc:picChg>
      </pc:sldChg>
      <pc:sldChg chg="modSp">
        <pc:chgData name="Ta, Minh Tien - taymy039" userId="S::taymy039@mymail.unisa.edu.au::79e70992-2c35-4959-8aee-fe1f9b92c3af" providerId="AD" clId="Web-{1DE12427-3232-47B3-B6E5-A658A67FEFF7}" dt="2022-11-01T02:27:45.710" v="294"/>
        <pc:sldMkLst>
          <pc:docMk/>
          <pc:sldMk cId="1358704382" sldId="335"/>
        </pc:sldMkLst>
        <pc:graphicFrameChg chg="mod modGraphic">
          <ac:chgData name="Ta, Minh Tien - taymy039" userId="S::taymy039@mymail.unisa.edu.au::79e70992-2c35-4959-8aee-fe1f9b92c3af" providerId="AD" clId="Web-{1DE12427-3232-47B3-B6E5-A658A67FEFF7}" dt="2022-11-01T02:27:45.710" v="294"/>
          <ac:graphicFrameMkLst>
            <pc:docMk/>
            <pc:sldMk cId="1358704382" sldId="335"/>
            <ac:graphicFrameMk id="13" creationId="{136B5DDD-458D-821D-9896-793A2D844E45}"/>
          </ac:graphicFrameMkLst>
        </pc:graphicFrameChg>
      </pc:sldChg>
      <pc:sldChg chg="add ord replId">
        <pc:chgData name="Ta, Minh Tien - taymy039" userId="S::taymy039@mymail.unisa.edu.au::79e70992-2c35-4959-8aee-fe1f9b92c3af" providerId="AD" clId="Web-{1DE12427-3232-47B3-B6E5-A658A67FEFF7}" dt="2022-11-01T05:02:27.137" v="527"/>
        <pc:sldMkLst>
          <pc:docMk/>
          <pc:sldMk cId="3094322406" sldId="337"/>
        </pc:sldMkLst>
      </pc:sldChg>
      <pc:sldChg chg="add ord replId">
        <pc:chgData name="Ta, Minh Tien - taymy039" userId="S::taymy039@mymail.unisa.edu.au::79e70992-2c35-4959-8aee-fe1f9b92c3af" providerId="AD" clId="Web-{1DE12427-3232-47B3-B6E5-A658A67FEFF7}" dt="2022-11-01T05:02:33.419" v="529"/>
        <pc:sldMkLst>
          <pc:docMk/>
          <pc:sldMk cId="1708041985" sldId="338"/>
        </pc:sldMkLst>
      </pc:sldChg>
    </pc:docChg>
  </pc:docChgLst>
  <pc:docChgLst>
    <pc:chgData name="Ta, Minh Tien - taymy039" userId="S::taymy039@mymail.unisa.edu.au::79e70992-2c35-4959-8aee-fe1f9b92c3af" providerId="AD" clId="Web-{A6B717F3-F658-C499-C526-06FA58868B1C}"/>
    <pc:docChg chg="modSld">
      <pc:chgData name="Ta, Minh Tien - taymy039" userId="S::taymy039@mymail.unisa.edu.au::79e70992-2c35-4959-8aee-fe1f9b92c3af" providerId="AD" clId="Web-{A6B717F3-F658-C499-C526-06FA58868B1C}" dt="2022-10-28T11:27:59.644" v="20" actId="1076"/>
      <pc:docMkLst>
        <pc:docMk/>
      </pc:docMkLst>
      <pc:sldChg chg="addSp delSp modSp">
        <pc:chgData name="Ta, Minh Tien - taymy039" userId="S::taymy039@mymail.unisa.edu.au::79e70992-2c35-4959-8aee-fe1f9b92c3af" providerId="AD" clId="Web-{A6B717F3-F658-C499-C526-06FA58868B1C}" dt="2022-10-28T11:27:59.644" v="20" actId="1076"/>
        <pc:sldMkLst>
          <pc:docMk/>
          <pc:sldMk cId="0" sldId="264"/>
        </pc:sldMkLst>
        <pc:picChg chg="add mod">
          <ac:chgData name="Ta, Minh Tien - taymy039" userId="S::taymy039@mymail.unisa.edu.au::79e70992-2c35-4959-8aee-fe1f9b92c3af" providerId="AD" clId="Web-{A6B717F3-F658-C499-C526-06FA58868B1C}" dt="2022-10-28T11:24:20.233" v="9" actId="14100"/>
          <ac:picMkLst>
            <pc:docMk/>
            <pc:sldMk cId="0" sldId="264"/>
            <ac:picMk id="2" creationId="{7C3CB422-F919-7506-B30D-8E140D9B1F4D}"/>
          </ac:picMkLst>
        </pc:picChg>
        <pc:picChg chg="add mod">
          <ac:chgData name="Ta, Minh Tien - taymy039" userId="S::taymy039@mymail.unisa.edu.au::79e70992-2c35-4959-8aee-fe1f9b92c3af" providerId="AD" clId="Web-{A6B717F3-F658-C499-C526-06FA58868B1C}" dt="2022-10-28T11:27:59.644" v="20" actId="1076"/>
          <ac:picMkLst>
            <pc:docMk/>
            <pc:sldMk cId="0" sldId="264"/>
            <ac:picMk id="3" creationId="{759E36E6-2AF9-AF7D-A178-FDEA54922C8D}"/>
          </ac:picMkLst>
        </pc:picChg>
        <pc:picChg chg="del">
          <ac:chgData name="Ta, Minh Tien - taymy039" userId="S::taymy039@mymail.unisa.edu.au::79e70992-2c35-4959-8aee-fe1f9b92c3af" providerId="AD" clId="Web-{A6B717F3-F658-C499-C526-06FA58868B1C}" dt="2022-10-28T11:23:50.092" v="0"/>
          <ac:picMkLst>
            <pc:docMk/>
            <pc:sldMk cId="0" sldId="264"/>
            <ac:picMk id="12" creationId="{75FA5B14-EFA5-B7F0-425C-455653D7F807}"/>
          </ac:picMkLst>
        </pc:picChg>
        <pc:picChg chg="del">
          <ac:chgData name="Ta, Minh Tien - taymy039" userId="S::taymy039@mymail.unisa.edu.au::79e70992-2c35-4959-8aee-fe1f9b92c3af" providerId="AD" clId="Web-{A6B717F3-F658-C499-C526-06FA58868B1C}" dt="2022-10-28T11:26:48.377" v="10"/>
          <ac:picMkLst>
            <pc:docMk/>
            <pc:sldMk cId="0" sldId="264"/>
            <ac:picMk id="14" creationId="{881E0276-B953-EF6F-3CF8-69ACE1EE9A0A}"/>
          </ac:picMkLst>
        </pc:picChg>
      </pc:sldChg>
    </pc:docChg>
  </pc:docChgLst>
  <pc:docChgLst>
    <pc:chgData name="Ta, Minh Tien - taymy039" userId="S::taymy039@mymail.unisa.edu.au::79e70992-2c35-4959-8aee-fe1f9b92c3af" providerId="AD" clId="Web-{F752C114-9E11-43C6-C1B7-2895B6F74224}"/>
    <pc:docChg chg="addSld delSld modSld sldOrd">
      <pc:chgData name="Ta, Minh Tien - taymy039" userId="S::taymy039@mymail.unisa.edu.au::79e70992-2c35-4959-8aee-fe1f9b92c3af" providerId="AD" clId="Web-{F752C114-9E11-43C6-C1B7-2895B6F74224}" dt="2022-10-30T05:00:06.973" v="782"/>
      <pc:docMkLst>
        <pc:docMk/>
      </pc:docMkLst>
      <pc:sldChg chg="addSp delSp modSp">
        <pc:chgData name="Ta, Minh Tien - taymy039" userId="S::taymy039@mymail.unisa.edu.au::79e70992-2c35-4959-8aee-fe1f9b92c3af" providerId="AD" clId="Web-{F752C114-9E11-43C6-C1B7-2895B6F74224}" dt="2022-10-30T04:59:48.003" v="781" actId="1076"/>
        <pc:sldMkLst>
          <pc:docMk/>
          <pc:sldMk cId="0" sldId="256"/>
        </pc:sldMkLst>
        <pc:spChg chg="add del mod">
          <ac:chgData name="Ta, Minh Tien - taymy039" userId="S::taymy039@mymail.unisa.edu.au::79e70992-2c35-4959-8aee-fe1f9b92c3af" providerId="AD" clId="Web-{F752C114-9E11-43C6-C1B7-2895B6F74224}" dt="2022-10-30T04:59:33.018" v="775"/>
          <ac:spMkLst>
            <pc:docMk/>
            <pc:sldMk cId="0" sldId="256"/>
            <ac:spMk id="10" creationId="{44DA3C72-CDCF-2052-8BDB-387AB69B93B8}"/>
          </ac:spMkLst>
        </pc:spChg>
        <pc:spChg chg="add del">
          <ac:chgData name="Ta, Minh Tien - taymy039" userId="S::taymy039@mymail.unisa.edu.au::79e70992-2c35-4959-8aee-fe1f9b92c3af" providerId="AD" clId="Web-{F752C114-9E11-43C6-C1B7-2895B6F74224}" dt="2022-10-30T04:59:33.018" v="775"/>
          <ac:spMkLst>
            <pc:docMk/>
            <pc:sldMk cId="0" sldId="256"/>
            <ac:spMk id="3646" creationId="{00000000-0000-0000-0000-000000000000}"/>
          </ac:spMkLst>
        </pc:spChg>
        <pc:grpChg chg="add del mod">
          <ac:chgData name="Ta, Minh Tien - taymy039" userId="S::taymy039@mymail.unisa.edu.au::79e70992-2c35-4959-8aee-fe1f9b92c3af" providerId="AD" clId="Web-{F752C114-9E11-43C6-C1B7-2895B6F74224}" dt="2022-10-30T04:45:53.498" v="674"/>
          <ac:grpSpMkLst>
            <pc:docMk/>
            <pc:sldMk cId="0" sldId="256"/>
            <ac:grpSpMk id="3648" creationId="{00000000-0000-0000-0000-000000000000}"/>
          </ac:grpSpMkLst>
        </pc:grpChg>
        <pc:picChg chg="add del mod">
          <ac:chgData name="Ta, Minh Tien - taymy039" userId="S::taymy039@mymail.unisa.edu.au::79e70992-2c35-4959-8aee-fe1f9b92c3af" providerId="AD" clId="Web-{F752C114-9E11-43C6-C1B7-2895B6F74224}" dt="2022-10-30T04:40:39.859" v="650"/>
          <ac:picMkLst>
            <pc:docMk/>
            <pc:sldMk cId="0" sldId="256"/>
            <ac:picMk id="2" creationId="{9C6C7201-AAE2-B6B7-3700-71C766A853FF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4:42:14.393" v="657"/>
          <ac:picMkLst>
            <pc:docMk/>
            <pc:sldMk cId="0" sldId="256"/>
            <ac:picMk id="3" creationId="{EB201DBA-5FFE-1BB0-1943-E54EABB43A7A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4:42:01.174" v="656"/>
          <ac:picMkLst>
            <pc:docMk/>
            <pc:sldMk cId="0" sldId="256"/>
            <ac:picMk id="4" creationId="{272B535B-692E-C111-1FCA-080AA29D439C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4:42:36.003" v="661"/>
          <ac:picMkLst>
            <pc:docMk/>
            <pc:sldMk cId="0" sldId="256"/>
            <ac:picMk id="5" creationId="{6D8F6CDE-36D7-07EE-9D16-34FB826E38AF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4:45:06.965" v="664"/>
          <ac:picMkLst>
            <pc:docMk/>
            <pc:sldMk cId="0" sldId="256"/>
            <ac:picMk id="6" creationId="{020E736C-5C13-F2B6-02FF-7BDEEBDBF2A8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4:45:57.327" v="676"/>
          <ac:picMkLst>
            <pc:docMk/>
            <pc:sldMk cId="0" sldId="256"/>
            <ac:picMk id="7" creationId="{BBCB9C25-3539-95B5-9E44-E2983440FDA9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4:59:48.003" v="781" actId="1076"/>
          <ac:picMkLst>
            <pc:docMk/>
            <pc:sldMk cId="0" sldId="256"/>
            <ac:picMk id="8" creationId="{85739E47-3680-1A79-6CA3-4145C83D78C6}"/>
          </ac:picMkLst>
        </pc:picChg>
      </pc:sldChg>
      <pc:sldChg chg="del">
        <pc:chgData name="Ta, Minh Tien - taymy039" userId="S::taymy039@mymail.unisa.edu.au::79e70992-2c35-4959-8aee-fe1f9b92c3af" providerId="AD" clId="Web-{F752C114-9E11-43C6-C1B7-2895B6F74224}" dt="2022-10-30T05:00:06.973" v="782"/>
        <pc:sldMkLst>
          <pc:docMk/>
          <pc:sldMk cId="0" sldId="257"/>
        </pc:sldMkLst>
      </pc:sldChg>
      <pc:sldChg chg="addSp delSp modSp">
        <pc:chgData name="Ta, Minh Tien - taymy039" userId="S::taymy039@mymail.unisa.edu.au::79e70992-2c35-4959-8aee-fe1f9b92c3af" providerId="AD" clId="Web-{F752C114-9E11-43C6-C1B7-2895B6F74224}" dt="2022-10-30T04:46:07.358" v="679" actId="1076"/>
        <pc:sldMkLst>
          <pc:docMk/>
          <pc:sldMk cId="0" sldId="261"/>
        </pc:sldMkLst>
        <pc:spChg chg="add del mod">
          <ac:chgData name="Ta, Minh Tien - taymy039" userId="S::taymy039@mymail.unisa.edu.au::79e70992-2c35-4959-8aee-fe1f9b92c3af" providerId="AD" clId="Web-{F752C114-9E11-43C6-C1B7-2895B6F74224}" dt="2022-10-30T04:04:25.240" v="245"/>
          <ac:spMkLst>
            <pc:docMk/>
            <pc:sldMk cId="0" sldId="261"/>
            <ac:spMk id="3" creationId="{7F2A5FA8-4463-C81F-22EF-942E0863F964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04:43.400" v="247" actId="20577"/>
          <ac:spMkLst>
            <pc:docMk/>
            <pc:sldMk cId="0" sldId="261"/>
            <ac:spMk id="3771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4:04:21.005" v="244"/>
          <ac:spMkLst>
            <pc:docMk/>
            <pc:sldMk cId="0" sldId="261"/>
            <ac:spMk id="3772" creationId="{00000000-0000-0000-0000-000000000000}"/>
          </ac:spMkLst>
        </pc:spChg>
        <pc:grpChg chg="del">
          <ac:chgData name="Ta, Minh Tien - taymy039" userId="S::taymy039@mymail.unisa.edu.au::79e70992-2c35-4959-8aee-fe1f9b92c3af" providerId="AD" clId="Web-{F752C114-9E11-43C6-C1B7-2895B6F74224}" dt="2022-10-30T04:46:00.202" v="677"/>
          <ac:grpSpMkLst>
            <pc:docMk/>
            <pc:sldMk cId="0" sldId="261"/>
            <ac:grpSpMk id="3774" creationId="{00000000-0000-0000-0000-000000000000}"/>
          </ac:grpSpMkLst>
        </pc:grpChg>
        <pc:picChg chg="add mod">
          <ac:chgData name="Ta, Minh Tien - taymy039" userId="S::taymy039@mymail.unisa.edu.au::79e70992-2c35-4959-8aee-fe1f9b92c3af" providerId="AD" clId="Web-{F752C114-9E11-43C6-C1B7-2895B6F74224}" dt="2022-10-30T04:46:07.358" v="679" actId="1076"/>
          <ac:picMkLst>
            <pc:docMk/>
            <pc:sldMk cId="0" sldId="261"/>
            <ac:picMk id="4" creationId="{7FA18FB4-F5DF-324C-9CE2-FBE2B522A42A}"/>
          </ac:picMkLst>
        </pc:picChg>
      </pc:sldChg>
      <pc:sldChg chg="addSp delSp modSp">
        <pc:chgData name="Ta, Minh Tien - taymy039" userId="S::taymy039@mymail.unisa.edu.au::79e70992-2c35-4959-8aee-fe1f9b92c3af" providerId="AD" clId="Web-{F752C114-9E11-43C6-C1B7-2895B6F74224}" dt="2022-10-30T04:54:51.633" v="696" actId="1076"/>
        <pc:sldMkLst>
          <pc:docMk/>
          <pc:sldMk cId="0" sldId="279"/>
        </pc:sldMkLst>
        <pc:spChg chg="mod">
          <ac:chgData name="Ta, Minh Tien - taymy039" userId="S::taymy039@mymail.unisa.edu.au::79e70992-2c35-4959-8aee-fe1f9b92c3af" providerId="AD" clId="Web-{F752C114-9E11-43C6-C1B7-2895B6F74224}" dt="2022-10-30T04:04:38.650" v="246" actId="20577"/>
          <ac:spMkLst>
            <pc:docMk/>
            <pc:sldMk cId="0" sldId="279"/>
            <ac:spMk id="4274" creationId="{00000000-0000-0000-0000-000000000000}"/>
          </ac:spMkLst>
        </pc:spChg>
        <pc:grpChg chg="del">
          <ac:chgData name="Ta, Minh Tien - taymy039" userId="S::taymy039@mymail.unisa.edu.au::79e70992-2c35-4959-8aee-fe1f9b92c3af" providerId="AD" clId="Web-{F752C114-9E11-43C6-C1B7-2895B6F74224}" dt="2022-10-30T04:51:28.626" v="683"/>
          <ac:grpSpMkLst>
            <pc:docMk/>
            <pc:sldMk cId="0" sldId="279"/>
            <ac:grpSpMk id="4240" creationId="{00000000-0000-0000-0000-000000000000}"/>
          </ac:grpSpMkLst>
        </pc:grpChg>
        <pc:picChg chg="add del mod">
          <ac:chgData name="Ta, Minh Tien - taymy039" userId="S::taymy039@mymail.unisa.edu.au::79e70992-2c35-4959-8aee-fe1f9b92c3af" providerId="AD" clId="Web-{F752C114-9E11-43C6-C1B7-2895B6F74224}" dt="2022-10-30T04:51:12.298" v="681"/>
          <ac:picMkLst>
            <pc:docMk/>
            <pc:sldMk cId="0" sldId="279"/>
            <ac:picMk id="2" creationId="{E3296581-5EBA-CE1D-CA37-6A779CA8E8D0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4:54:51.633" v="696" actId="1076"/>
          <ac:picMkLst>
            <pc:docMk/>
            <pc:sldMk cId="0" sldId="279"/>
            <ac:picMk id="3" creationId="{64B76847-3433-41D6-741D-1FCD425914BB}"/>
          </ac:picMkLst>
        </pc:picChg>
      </pc:sldChg>
      <pc:sldChg chg="del">
        <pc:chgData name="Ta, Minh Tien - taymy039" userId="S::taymy039@mymail.unisa.edu.au::79e70992-2c35-4959-8aee-fe1f9b92c3af" providerId="AD" clId="Web-{F752C114-9E11-43C6-C1B7-2895B6F74224}" dt="2022-10-30T04:55:08.212" v="699"/>
        <pc:sldMkLst>
          <pc:docMk/>
          <pc:sldMk cId="0" sldId="280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82" v="737"/>
        <pc:sldMkLst>
          <pc:docMk/>
          <pc:sldMk cId="0" sldId="281"/>
        </pc:sldMkLst>
      </pc:sldChg>
      <pc:sldChg chg="addSp delSp modSp ord">
        <pc:chgData name="Ta, Minh Tien - taymy039" userId="S::taymy039@mymail.unisa.edu.au::79e70992-2c35-4959-8aee-fe1f9b92c3af" providerId="AD" clId="Web-{F752C114-9E11-43C6-C1B7-2895B6F74224}" dt="2022-10-30T04:54:56.243" v="698" actId="1076"/>
        <pc:sldMkLst>
          <pc:docMk/>
          <pc:sldMk cId="0" sldId="285"/>
        </pc:sldMkLst>
        <pc:spChg chg="add del mod">
          <ac:chgData name="Ta, Minh Tien - taymy039" userId="S::taymy039@mymail.unisa.edu.au::79e70992-2c35-4959-8aee-fe1f9b92c3af" providerId="AD" clId="Web-{F752C114-9E11-43C6-C1B7-2895B6F74224}" dt="2022-10-30T03:55:48.003" v="208"/>
          <ac:spMkLst>
            <pc:docMk/>
            <pc:sldMk cId="0" sldId="285"/>
            <ac:spMk id="3" creationId="{F13235DB-1FE7-6318-B5BC-D70E53618341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4:54:07.913" v="689"/>
          <ac:spMkLst>
            <pc:docMk/>
            <pc:sldMk cId="0" sldId="285"/>
            <ac:spMk id="4432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4:54:07.851" v="688"/>
          <ac:spMkLst>
            <pc:docMk/>
            <pc:sldMk cId="0" sldId="285"/>
            <ac:spMk id="4437" creationId="{00000000-0000-0000-0000-000000000000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05:25.198" v="265" actId="20577"/>
          <ac:spMkLst>
            <pc:docMk/>
            <pc:sldMk cId="0" sldId="285"/>
            <ac:spMk id="4452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3:55:44.940" v="207"/>
          <ac:spMkLst>
            <pc:docMk/>
            <pc:sldMk cId="0" sldId="285"/>
            <ac:spMk id="4453" creationId="{00000000-0000-0000-0000-000000000000}"/>
          </ac:spMkLst>
        </pc:spChg>
        <pc:grpChg chg="del">
          <ac:chgData name="Ta, Minh Tien - taymy039" userId="S::taymy039@mymail.unisa.edu.au::79e70992-2c35-4959-8aee-fe1f9b92c3af" providerId="AD" clId="Web-{F752C114-9E11-43C6-C1B7-2895B6F74224}" dt="2022-10-30T04:54:10.491" v="690"/>
          <ac:grpSpMkLst>
            <pc:docMk/>
            <pc:sldMk cId="0" sldId="285"/>
            <ac:grpSpMk id="4422" creationId="{00000000-0000-0000-0000-000000000000}"/>
          </ac:grpSpMkLst>
        </pc:grpChg>
        <pc:picChg chg="add mod">
          <ac:chgData name="Ta, Minh Tien - taymy039" userId="S::taymy039@mymail.unisa.edu.au::79e70992-2c35-4959-8aee-fe1f9b92c3af" providerId="AD" clId="Web-{F752C114-9E11-43C6-C1B7-2895B6F74224}" dt="2022-10-30T04:54:56.243" v="698" actId="1076"/>
          <ac:picMkLst>
            <pc:docMk/>
            <pc:sldMk cId="0" sldId="285"/>
            <ac:picMk id="4" creationId="{E847553D-4A12-5CF7-950E-3587E807D71D}"/>
          </ac:picMkLst>
        </pc:picChg>
      </pc:sldChg>
      <pc:sldChg chg="del">
        <pc:chgData name="Ta, Minh Tien - taymy039" userId="S::taymy039@mymail.unisa.edu.au::79e70992-2c35-4959-8aee-fe1f9b92c3af" providerId="AD" clId="Web-{F752C114-9E11-43C6-C1B7-2895B6F74224}" dt="2022-10-30T04:57:02.466" v="736"/>
        <pc:sldMkLst>
          <pc:docMk/>
          <pc:sldMk cId="0" sldId="286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51" v="735"/>
        <pc:sldMkLst>
          <pc:docMk/>
          <pc:sldMk cId="0" sldId="287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51" v="734"/>
        <pc:sldMkLst>
          <pc:docMk/>
          <pc:sldMk cId="0" sldId="288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35" v="733"/>
        <pc:sldMkLst>
          <pc:docMk/>
          <pc:sldMk cId="0" sldId="289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19" v="732"/>
        <pc:sldMkLst>
          <pc:docMk/>
          <pc:sldMk cId="0" sldId="290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404" v="731"/>
        <pc:sldMkLst>
          <pc:docMk/>
          <pc:sldMk cId="0" sldId="291"/>
        </pc:sldMkLst>
      </pc:sldChg>
      <pc:sldChg chg="addSp delSp modSp ord">
        <pc:chgData name="Ta, Minh Tien - taymy039" userId="S::taymy039@mymail.unisa.edu.au::79e70992-2c35-4959-8aee-fe1f9b92c3af" providerId="AD" clId="Web-{F752C114-9E11-43C6-C1B7-2895B6F74224}" dt="2022-10-30T04:56:21.183" v="712"/>
        <pc:sldMkLst>
          <pc:docMk/>
          <pc:sldMk cId="0" sldId="292"/>
        </pc:sldMkLst>
        <pc:spChg chg="add del mod">
          <ac:chgData name="Ta, Minh Tien - taymy039" userId="S::taymy039@mymail.unisa.edu.au::79e70992-2c35-4959-8aee-fe1f9b92c3af" providerId="AD" clId="Web-{F752C114-9E11-43C6-C1B7-2895B6F74224}" dt="2022-10-30T04:56:21.183" v="712"/>
          <ac:spMkLst>
            <pc:docMk/>
            <pc:sldMk cId="0" sldId="292"/>
            <ac:spMk id="4" creationId="{E4747B87-0357-6B2F-992B-1DC5D6C12303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56:18.824" v="710" actId="20577"/>
          <ac:spMkLst>
            <pc:docMk/>
            <pc:sldMk cId="0" sldId="292"/>
            <ac:spMk id="4668" creationId="{00000000-0000-0000-0000-000000000000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4:56:19.871" v="711"/>
          <ac:spMkLst>
            <pc:docMk/>
            <pc:sldMk cId="0" sldId="292"/>
            <ac:spMk id="4669" creationId="{00000000-0000-0000-0000-000000000000}"/>
          </ac:spMkLst>
        </pc:spChg>
        <pc:grpChg chg="del">
          <ac:chgData name="Ta, Minh Tien - taymy039" userId="S::taymy039@mymail.unisa.edu.au::79e70992-2c35-4959-8aee-fe1f9b92c3af" providerId="AD" clId="Web-{F752C114-9E11-43C6-C1B7-2895B6F74224}" dt="2022-10-30T04:55:56.464" v="700"/>
          <ac:grpSpMkLst>
            <pc:docMk/>
            <pc:sldMk cId="0" sldId="292"/>
            <ac:grpSpMk id="4601" creationId="{00000000-0000-0000-0000-000000000000}"/>
          </ac:grpSpMkLst>
        </pc:grpChg>
        <pc:picChg chg="add mod">
          <ac:chgData name="Ta, Minh Tien - taymy039" userId="S::taymy039@mymail.unisa.edu.au::79e70992-2c35-4959-8aee-fe1f9b92c3af" providerId="AD" clId="Web-{F752C114-9E11-43C6-C1B7-2895B6F74224}" dt="2022-10-30T04:56:10.964" v="704" actId="1076"/>
          <ac:picMkLst>
            <pc:docMk/>
            <pc:sldMk cId="0" sldId="292"/>
            <ac:picMk id="2" creationId="{EF483288-0030-C47C-5B86-0B15398CA609}"/>
          </ac:picMkLst>
        </pc:picChg>
      </pc:sldChg>
      <pc:sldChg chg="del">
        <pc:chgData name="Ta, Minh Tien - taymy039" userId="S::taymy039@mymail.unisa.edu.au::79e70992-2c35-4959-8aee-fe1f9b92c3af" providerId="AD" clId="Web-{F752C114-9E11-43C6-C1B7-2895B6F74224}" dt="2022-10-30T04:57:02.388" v="730"/>
        <pc:sldMkLst>
          <pc:docMk/>
          <pc:sldMk cId="0" sldId="293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72" v="729"/>
        <pc:sldMkLst>
          <pc:docMk/>
          <pc:sldMk cId="0" sldId="294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72" v="728"/>
        <pc:sldMkLst>
          <pc:docMk/>
          <pc:sldMk cId="0" sldId="295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57" v="727"/>
        <pc:sldMkLst>
          <pc:docMk/>
          <pc:sldMk cId="0" sldId="296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41" v="726"/>
        <pc:sldMkLst>
          <pc:docMk/>
          <pc:sldMk cId="0" sldId="297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25" v="725"/>
        <pc:sldMkLst>
          <pc:docMk/>
          <pc:sldMk cId="0" sldId="298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310" v="724"/>
        <pc:sldMkLst>
          <pc:docMk/>
          <pc:sldMk cId="0" sldId="299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94" v="723"/>
        <pc:sldMkLst>
          <pc:docMk/>
          <pc:sldMk cId="0" sldId="300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79" v="722"/>
        <pc:sldMkLst>
          <pc:docMk/>
          <pc:sldMk cId="0" sldId="301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79" v="721"/>
        <pc:sldMkLst>
          <pc:docMk/>
          <pc:sldMk cId="0" sldId="302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63" v="720"/>
        <pc:sldMkLst>
          <pc:docMk/>
          <pc:sldMk cId="0" sldId="303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47" v="719"/>
        <pc:sldMkLst>
          <pc:docMk/>
          <pc:sldMk cId="0" sldId="304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32" v="718"/>
        <pc:sldMkLst>
          <pc:docMk/>
          <pc:sldMk cId="0" sldId="305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16" v="717"/>
        <pc:sldMkLst>
          <pc:docMk/>
          <pc:sldMk cId="0" sldId="306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200" v="716"/>
        <pc:sldMkLst>
          <pc:docMk/>
          <pc:sldMk cId="0" sldId="307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185" v="715"/>
        <pc:sldMkLst>
          <pc:docMk/>
          <pc:sldMk cId="0" sldId="308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169" v="714"/>
        <pc:sldMkLst>
          <pc:docMk/>
          <pc:sldMk cId="0" sldId="309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02.169" v="713"/>
        <pc:sldMkLst>
          <pc:docMk/>
          <pc:sldMk cId="0" sldId="310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25.295" v="753"/>
        <pc:sldMkLst>
          <pc:docMk/>
          <pc:sldMk cId="0" sldId="311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920" v="752"/>
        <pc:sldMkLst>
          <pc:docMk/>
          <pc:sldMk cId="0" sldId="312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920" v="751"/>
        <pc:sldMkLst>
          <pc:docMk/>
          <pc:sldMk cId="0" sldId="313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904" v="750"/>
        <pc:sldMkLst>
          <pc:docMk/>
          <pc:sldMk cId="0" sldId="314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92" v="749"/>
        <pc:sldMkLst>
          <pc:docMk/>
          <pc:sldMk cId="0" sldId="315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76" v="748"/>
        <pc:sldMkLst>
          <pc:docMk/>
          <pc:sldMk cId="0" sldId="316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76" v="747"/>
        <pc:sldMkLst>
          <pc:docMk/>
          <pc:sldMk cId="0" sldId="317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45" v="746"/>
        <pc:sldMkLst>
          <pc:docMk/>
          <pc:sldMk cId="0" sldId="318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45" v="745"/>
        <pc:sldMkLst>
          <pc:docMk/>
          <pc:sldMk cId="0" sldId="319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513" v="744"/>
        <pc:sldMkLst>
          <pc:docMk/>
          <pc:sldMk cId="0" sldId="320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467" v="743"/>
        <pc:sldMkLst>
          <pc:docMk/>
          <pc:sldMk cId="0" sldId="321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420" v="742"/>
        <pc:sldMkLst>
          <pc:docMk/>
          <pc:sldMk cId="0" sldId="322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342" v="741"/>
        <pc:sldMkLst>
          <pc:docMk/>
          <pc:sldMk cId="0" sldId="323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295" v="740"/>
        <pc:sldMkLst>
          <pc:docMk/>
          <pc:sldMk cId="0" sldId="324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263" v="739"/>
        <pc:sldMkLst>
          <pc:docMk/>
          <pc:sldMk cId="0" sldId="325"/>
        </pc:sldMkLst>
      </pc:sldChg>
      <pc:sldChg chg="del">
        <pc:chgData name="Ta, Minh Tien - taymy039" userId="S::taymy039@mymail.unisa.edu.au::79e70992-2c35-4959-8aee-fe1f9b92c3af" providerId="AD" clId="Web-{F752C114-9E11-43C6-C1B7-2895B6F74224}" dt="2022-10-30T04:57:13.216" v="738"/>
        <pc:sldMkLst>
          <pc:docMk/>
          <pc:sldMk cId="0" sldId="326"/>
        </pc:sldMkLst>
      </pc:sldChg>
      <pc:sldChg chg="addSp delSp modSp">
        <pc:chgData name="Ta, Minh Tien - taymy039" userId="S::taymy039@mymail.unisa.edu.au::79e70992-2c35-4959-8aee-fe1f9b92c3af" providerId="AD" clId="Web-{F752C114-9E11-43C6-C1B7-2895B6F74224}" dt="2022-10-30T03:52:13.849" v="202" actId="14100"/>
        <pc:sldMkLst>
          <pc:docMk/>
          <pc:sldMk cId="495491621" sldId="331"/>
        </pc:sldMkLst>
        <pc:spChg chg="add mod">
          <ac:chgData name="Ta, Minh Tien - taymy039" userId="S::taymy039@mymail.unisa.edu.au::79e70992-2c35-4959-8aee-fe1f9b92c3af" providerId="AD" clId="Web-{F752C114-9E11-43C6-C1B7-2895B6F74224}" dt="2022-10-30T03:50:25.221" v="194" actId="1076"/>
          <ac:spMkLst>
            <pc:docMk/>
            <pc:sldMk cId="495491621" sldId="331"/>
            <ac:spMk id="2" creationId="{57E8620E-519C-7FA4-24CA-98595C10DC03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3:48:56.874" v="153" actId="14100"/>
          <ac:spMkLst>
            <pc:docMk/>
            <pc:sldMk cId="495491621" sldId="331"/>
            <ac:spMk id="3" creationId="{1F1CBB86-ADCF-62B4-CC66-870CB04A2604}"/>
          </ac:spMkLst>
        </pc:spChg>
        <pc:spChg chg="add mod">
          <ac:chgData name="Ta, Minh Tien - taymy039" userId="S::taymy039@mymail.unisa.edu.au::79e70992-2c35-4959-8aee-fe1f9b92c3af" providerId="AD" clId="Web-{F752C114-9E11-43C6-C1B7-2895B6F74224}" dt="2022-10-30T03:50:27.315" v="195" actId="1076"/>
          <ac:spMkLst>
            <pc:docMk/>
            <pc:sldMk cId="495491621" sldId="331"/>
            <ac:spMk id="8" creationId="{AE0B055C-E481-5900-E4D9-BB3CEFC8CF0A}"/>
          </ac:spMkLst>
        </pc:spChg>
        <pc:picChg chg="add del mod">
          <ac:chgData name="Ta, Minh Tien - taymy039" userId="S::taymy039@mymail.unisa.edu.au::79e70992-2c35-4959-8aee-fe1f9b92c3af" providerId="AD" clId="Web-{F752C114-9E11-43C6-C1B7-2895B6F74224}" dt="2022-10-30T03:43:26.831" v="139"/>
          <ac:picMkLst>
            <pc:docMk/>
            <pc:sldMk cId="495491621" sldId="331"/>
            <ac:picMk id="4" creationId="{136BD2D0-365D-7E71-A642-0A4DD38E7E2E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3:52:05.709" v="199"/>
          <ac:picMkLst>
            <pc:docMk/>
            <pc:sldMk cId="495491621" sldId="331"/>
            <ac:picMk id="5" creationId="{ED05FDA7-1B88-5E64-C33A-B90C6A991E47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3:47:06.495" v="152" actId="1076"/>
          <ac:picMkLst>
            <pc:docMk/>
            <pc:sldMk cId="495491621" sldId="331"/>
            <ac:picMk id="6" creationId="{773C5B22-38B9-92A6-F600-9D431AF24002}"/>
          </ac:picMkLst>
        </pc:picChg>
        <pc:picChg chg="add del mod">
          <ac:chgData name="Ta, Minh Tien - taymy039" userId="S::taymy039@mymail.unisa.edu.au::79e70992-2c35-4959-8aee-fe1f9b92c3af" providerId="AD" clId="Web-{F752C114-9E11-43C6-C1B7-2895B6F74224}" dt="2022-10-30T03:49:04.749" v="155"/>
          <ac:picMkLst>
            <pc:docMk/>
            <pc:sldMk cId="495491621" sldId="331"/>
            <ac:picMk id="7" creationId="{D34EBD61-7E30-A396-4333-45D6974C1D71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3:52:13.849" v="202" actId="14100"/>
          <ac:picMkLst>
            <pc:docMk/>
            <pc:sldMk cId="495491621" sldId="331"/>
            <ac:picMk id="9" creationId="{4AFE00D2-1738-D966-D9D1-B3770585E024}"/>
          </ac:picMkLst>
        </pc:picChg>
      </pc:sldChg>
      <pc:sldChg chg="addSp delSp modSp add ord replId">
        <pc:chgData name="Ta, Minh Tien - taymy039" userId="S::taymy039@mymail.unisa.edu.au::79e70992-2c35-4959-8aee-fe1f9b92c3af" providerId="AD" clId="Web-{F752C114-9E11-43C6-C1B7-2895B6F74224}" dt="2022-10-30T04:29:36.229" v="520" actId="1076"/>
        <pc:sldMkLst>
          <pc:docMk/>
          <pc:sldMk cId="2637339830" sldId="333"/>
        </pc:sldMkLst>
        <pc:spChg chg="del">
          <ac:chgData name="Ta, Minh Tien - taymy039" userId="S::taymy039@mymail.unisa.edu.au::79e70992-2c35-4959-8aee-fe1f9b92c3af" providerId="AD" clId="Web-{F752C114-9E11-43C6-C1B7-2895B6F74224}" dt="2022-10-30T03:56:42.083" v="218"/>
          <ac:spMkLst>
            <pc:docMk/>
            <pc:sldMk cId="2637339830" sldId="333"/>
            <ac:spMk id="2" creationId="{57E8620E-519C-7FA4-24CA-98595C10DC03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3:56:42.083" v="219"/>
          <ac:spMkLst>
            <pc:docMk/>
            <pc:sldMk cId="2637339830" sldId="333"/>
            <ac:spMk id="3" creationId="{1F1CBB86-ADCF-62B4-CC66-870CB04A2604}"/>
          </ac:spMkLst>
        </pc:spChg>
        <pc:spChg chg="add del mod">
          <ac:chgData name="Ta, Minh Tien - taymy039" userId="S::taymy039@mymail.unisa.edu.au::79e70992-2c35-4959-8aee-fe1f9b92c3af" providerId="AD" clId="Web-{F752C114-9E11-43C6-C1B7-2895B6F74224}" dt="2022-10-30T04:16:51.756" v="271"/>
          <ac:spMkLst>
            <pc:docMk/>
            <pc:sldMk cId="2637339830" sldId="333"/>
            <ac:spMk id="5" creationId="{21373BE6-8428-2C86-0FE3-1063FE32B239}"/>
          </ac:spMkLst>
        </pc:spChg>
        <pc:spChg chg="del">
          <ac:chgData name="Ta, Minh Tien - taymy039" userId="S::taymy039@mymail.unisa.edu.au::79e70992-2c35-4959-8aee-fe1f9b92c3af" providerId="AD" clId="Web-{F752C114-9E11-43C6-C1B7-2895B6F74224}" dt="2022-10-30T03:56:42.083" v="216"/>
          <ac:spMkLst>
            <pc:docMk/>
            <pc:sldMk cId="2637339830" sldId="333"/>
            <ac:spMk id="8" creationId="{AE0B055C-E481-5900-E4D9-BB3CEFC8CF0A}"/>
          </ac:spMkLst>
        </pc:spChg>
        <pc:spChg chg="add mod">
          <ac:chgData name="Ta, Minh Tien - taymy039" userId="S::taymy039@mymail.unisa.edu.au::79e70992-2c35-4959-8aee-fe1f9b92c3af" providerId="AD" clId="Web-{F752C114-9E11-43C6-C1B7-2895B6F74224}" dt="2022-10-30T04:18:04.649" v="321" actId="20577"/>
          <ac:spMkLst>
            <pc:docMk/>
            <pc:sldMk cId="2637339830" sldId="333"/>
            <ac:spMk id="10" creationId="{E9A4D402-700C-A72F-5992-6A8A3AD626D6}"/>
          </ac:spMkLst>
        </pc:spChg>
        <pc:spChg chg="add del mod">
          <ac:chgData name="Ta, Minh Tien - taymy039" userId="S::taymy039@mymail.unisa.edu.au::79e70992-2c35-4959-8aee-fe1f9b92c3af" providerId="AD" clId="Web-{F752C114-9E11-43C6-C1B7-2895B6F74224}" dt="2022-10-30T04:23:09.400" v="324"/>
          <ac:spMkLst>
            <pc:docMk/>
            <pc:sldMk cId="2637339830" sldId="333"/>
            <ac:spMk id="12" creationId="{651ABA9F-8CB8-CCD3-62D3-9F65B611F128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17:44.852" v="295" actId="1076"/>
          <ac:spMkLst>
            <pc:docMk/>
            <pc:sldMk cId="2637339830" sldId="333"/>
            <ac:spMk id="3849" creationId="{00000000-0000-0000-0000-000000000000}"/>
          </ac:spMkLst>
        </pc:sp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29:16.494" v="517"/>
          <ac:graphicFrameMkLst>
            <pc:docMk/>
            <pc:sldMk cId="2637339830" sldId="333"/>
            <ac:graphicFrameMk id="13" creationId="{136B5DDD-458D-821D-9896-793A2D844E45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4:54.935" v="449"/>
          <ac:graphicFrameMkLst>
            <pc:docMk/>
            <pc:sldMk cId="2637339830" sldId="333"/>
            <ac:graphicFrameMk id="15" creationId="{B067AB8A-4BBD-EEA0-B446-0E8F74BBBADF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5:04.248" v="451"/>
          <ac:graphicFrameMkLst>
            <pc:docMk/>
            <pc:sldMk cId="2637339830" sldId="333"/>
            <ac:graphicFrameMk id="17" creationId="{0D088491-5743-831B-E6D3-FE73E57AE1E3}"/>
          </ac:graphicFrameMkLst>
        </pc:graphicFrame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25:31.342" v="455"/>
          <ac:graphicFrameMkLst>
            <pc:docMk/>
            <pc:sldMk cId="2637339830" sldId="333"/>
            <ac:graphicFrameMk id="19" creationId="{AF100A84-26A7-7978-D3C9-0FA563147D90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19.922" v="463"/>
          <ac:graphicFrameMkLst>
            <pc:docMk/>
            <pc:sldMk cId="2637339830" sldId="333"/>
            <ac:graphicFrameMk id="21" creationId="{3C9E34CB-F838-0684-528A-7078601493BA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28.813" v="465"/>
          <ac:graphicFrameMkLst>
            <pc:docMk/>
            <pc:sldMk cId="2637339830" sldId="333"/>
            <ac:graphicFrameMk id="23" creationId="{0B3BF18F-2F8C-609C-5851-7BA06832098E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36.063" v="467"/>
          <ac:graphicFrameMkLst>
            <pc:docMk/>
            <pc:sldMk cId="2637339830" sldId="333"/>
            <ac:graphicFrameMk id="25" creationId="{CE2C7EC9-8309-E271-DC9A-EC148C6DEEEB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39.345" v="469"/>
          <ac:graphicFrameMkLst>
            <pc:docMk/>
            <pc:sldMk cId="2637339830" sldId="333"/>
            <ac:graphicFrameMk id="27" creationId="{B0EB1B03-B76C-67BC-49FB-BF402DBDC304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47.142" v="471"/>
          <ac:graphicFrameMkLst>
            <pc:docMk/>
            <pc:sldMk cId="2637339830" sldId="333"/>
            <ac:graphicFrameMk id="29" creationId="{C0B4C2AC-8958-3C1B-4625-449D766223F5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26:54.830" v="473"/>
          <ac:graphicFrameMkLst>
            <pc:docMk/>
            <pc:sldMk cId="2637339830" sldId="333"/>
            <ac:graphicFrameMk id="31" creationId="{5812F227-884D-5A86-438F-F478DFBE662D}"/>
          </ac:graphicFrameMkLst>
        </pc:graphicFrame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27:05.861" v="479"/>
          <ac:graphicFrameMkLst>
            <pc:docMk/>
            <pc:sldMk cId="2637339830" sldId="333"/>
            <ac:graphicFrameMk id="33" creationId="{17DF44F0-E3BD-DE5B-9CE6-6B9D5BAF0D8D}"/>
          </ac:graphicFrameMkLst>
        </pc:graphicFrameChg>
        <pc:picChg chg="del">
          <ac:chgData name="Ta, Minh Tien - taymy039" userId="S::taymy039@mymail.unisa.edu.au::79e70992-2c35-4959-8aee-fe1f9b92c3af" providerId="AD" clId="Web-{F752C114-9E11-43C6-C1B7-2895B6F74224}" dt="2022-10-30T03:56:42.083" v="217"/>
          <ac:picMkLst>
            <pc:docMk/>
            <pc:sldMk cId="2637339830" sldId="333"/>
            <ac:picMk id="6" creationId="{773C5B22-38B9-92A6-F600-9D431AF24002}"/>
          </ac:picMkLst>
        </pc:picChg>
        <pc:picChg chg="del">
          <ac:chgData name="Ta, Minh Tien - taymy039" userId="S::taymy039@mymail.unisa.edu.au::79e70992-2c35-4959-8aee-fe1f9b92c3af" providerId="AD" clId="Web-{F752C114-9E11-43C6-C1B7-2895B6F74224}" dt="2022-10-30T03:56:42.083" v="215"/>
          <ac:picMkLst>
            <pc:docMk/>
            <pc:sldMk cId="2637339830" sldId="333"/>
            <ac:picMk id="9" creationId="{4AFE00D2-1738-D966-D9D1-B3770585E024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4:29:36.229" v="520" actId="1076"/>
          <ac:picMkLst>
            <pc:docMk/>
            <pc:sldMk cId="2637339830" sldId="333"/>
            <ac:picMk id="35" creationId="{6D5DED59-D0C1-B736-CB00-A17DB8D2133C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F752C114-9E11-43C6-C1B7-2895B6F74224}" dt="2022-10-30T04:32:49.252" v="581"/>
        <pc:sldMkLst>
          <pc:docMk/>
          <pc:sldMk cId="4123265996" sldId="334"/>
        </pc:sldMkLst>
        <pc:spChg chg="add del mod">
          <ac:chgData name="Ta, Minh Tien - taymy039" userId="S::taymy039@mymail.unisa.edu.au::79e70992-2c35-4959-8aee-fe1f9b92c3af" providerId="AD" clId="Web-{F752C114-9E11-43C6-C1B7-2895B6F74224}" dt="2022-10-30T04:31:42.140" v="558"/>
          <ac:spMkLst>
            <pc:docMk/>
            <pc:sldMk cId="4123265996" sldId="334"/>
            <ac:spMk id="8" creationId="{426FBAD5-30A9-47CD-2D23-3015144A63DA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30:11.590" v="535" actId="20577"/>
          <ac:spMkLst>
            <pc:docMk/>
            <pc:sldMk cId="4123265996" sldId="334"/>
            <ac:spMk id="10" creationId="{E9A4D402-700C-A72F-5992-6A8A3AD626D6}"/>
          </ac:spMkLst>
        </pc:spChg>
        <pc:graphicFrameChg chg="add del mod">
          <ac:chgData name="Ta, Minh Tien - taymy039" userId="S::taymy039@mymail.unisa.edu.au::79e70992-2c35-4959-8aee-fe1f9b92c3af" providerId="AD" clId="Web-{F752C114-9E11-43C6-C1B7-2895B6F74224}" dt="2022-10-30T04:31:45.078" v="560"/>
          <ac:graphicFrameMkLst>
            <pc:docMk/>
            <pc:sldMk cId="4123265996" sldId="334"/>
            <ac:graphicFrameMk id="5" creationId="{6D17C4AE-6CE2-ADB8-11F1-6E33C3118B5B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31:42.140" v="559"/>
          <ac:graphicFrameMkLst>
            <pc:docMk/>
            <pc:sldMk cId="4123265996" sldId="334"/>
            <ac:graphicFrameMk id="7" creationId="{4757CB8A-3863-40D8-A4EB-582DE08E788B}"/>
          </ac:graphicFrameMkLst>
        </pc:graphicFrameChg>
        <pc:graphicFrameChg chg="mod modGraphic">
          <ac:chgData name="Ta, Minh Tien - taymy039" userId="S::taymy039@mymail.unisa.edu.au::79e70992-2c35-4959-8aee-fe1f9b92c3af" providerId="AD" clId="Web-{F752C114-9E11-43C6-C1B7-2895B6F74224}" dt="2022-10-30T04:32:49.252" v="581"/>
          <ac:graphicFrameMkLst>
            <pc:docMk/>
            <pc:sldMk cId="4123265996" sldId="334"/>
            <ac:graphicFrameMk id="13" creationId="{136B5DDD-458D-821D-9896-793A2D844E45}"/>
          </ac:graphicFrameMkLst>
        </pc:graphicFrameChg>
        <pc:picChg chg="add mod">
          <ac:chgData name="Ta, Minh Tien - taymy039" userId="S::taymy039@mymail.unisa.edu.au::79e70992-2c35-4959-8aee-fe1f9b92c3af" providerId="AD" clId="Web-{F752C114-9E11-43C6-C1B7-2895B6F74224}" dt="2022-10-30T04:30:14.293" v="536" actId="1076"/>
          <ac:picMkLst>
            <pc:docMk/>
            <pc:sldMk cId="4123265996" sldId="334"/>
            <ac:picMk id="3" creationId="{A56A3C78-8EBB-9A02-1C1D-EE82023E1AD0}"/>
          </ac:picMkLst>
        </pc:picChg>
      </pc:sldChg>
      <pc:sldChg chg="addSp delSp modSp add replId">
        <pc:chgData name="Ta, Minh Tien - taymy039" userId="S::taymy039@mymail.unisa.edu.au::79e70992-2c35-4959-8aee-fe1f9b92c3af" providerId="AD" clId="Web-{F752C114-9E11-43C6-C1B7-2895B6F74224}" dt="2022-10-30T04:35:54.727" v="644" actId="1076"/>
        <pc:sldMkLst>
          <pc:docMk/>
          <pc:sldMk cId="1358704382" sldId="335"/>
        </pc:sldMkLst>
        <pc:spChg chg="add del mod">
          <ac:chgData name="Ta, Minh Tien - taymy039" userId="S::taymy039@mymail.unisa.edu.au::79e70992-2c35-4959-8aee-fe1f9b92c3af" providerId="AD" clId="Web-{F752C114-9E11-43C6-C1B7-2895B6F74224}" dt="2022-10-30T04:33:59.145" v="601"/>
          <ac:spMkLst>
            <pc:docMk/>
            <pc:sldMk cId="1358704382" sldId="335"/>
            <ac:spMk id="9" creationId="{9B01E9F7-5524-81F9-6F44-55FD209AA7D2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33:27.441" v="589" actId="20577"/>
          <ac:spMkLst>
            <pc:docMk/>
            <pc:sldMk cId="1358704382" sldId="335"/>
            <ac:spMk id="10" creationId="{E9A4D402-700C-A72F-5992-6A8A3AD626D6}"/>
          </ac:spMkLst>
        </pc:spChg>
        <pc:graphicFrameChg chg="add del mod">
          <ac:chgData name="Ta, Minh Tien - taymy039" userId="S::taymy039@mymail.unisa.edu.au::79e70992-2c35-4959-8aee-fe1f9b92c3af" providerId="AD" clId="Web-{F752C114-9E11-43C6-C1B7-2895B6F74224}" dt="2022-10-30T04:33:55.020" v="600"/>
          <ac:graphicFrameMkLst>
            <pc:docMk/>
            <pc:sldMk cId="1358704382" sldId="335"/>
            <ac:graphicFrameMk id="6" creationId="{670ADE3C-5274-8F62-FE09-D0D2469F4D12}"/>
          </ac:graphicFrameMkLst>
        </pc:graphicFrame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33:54.145" v="599"/>
          <ac:graphicFrameMkLst>
            <pc:docMk/>
            <pc:sldMk cId="1358704382" sldId="335"/>
            <ac:graphicFrameMk id="8" creationId="{65028128-89FA-74BA-4717-8342E5F1C193}"/>
          </ac:graphicFrameMkLst>
        </pc:graphicFrame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34:24.177" v="613"/>
          <ac:graphicFrameMkLst>
            <pc:docMk/>
            <pc:sldMk cId="1358704382" sldId="335"/>
            <ac:graphicFrameMk id="12" creationId="{A5B92165-3067-D7D9-09D7-85A3E1E5A188}"/>
          </ac:graphicFrameMkLst>
        </pc:graphicFrameChg>
        <pc:graphicFrameChg chg="mod modGraphic">
          <ac:chgData name="Ta, Minh Tien - taymy039" userId="S::taymy039@mymail.unisa.edu.au::79e70992-2c35-4959-8aee-fe1f9b92c3af" providerId="AD" clId="Web-{F752C114-9E11-43C6-C1B7-2895B6F74224}" dt="2022-10-30T04:35:54.727" v="644" actId="1076"/>
          <ac:graphicFrameMkLst>
            <pc:docMk/>
            <pc:sldMk cId="1358704382" sldId="335"/>
            <ac:graphicFrameMk id="13" creationId="{136B5DDD-458D-821D-9896-793A2D844E45}"/>
          </ac:graphicFrameMkLst>
        </pc:graphicFrameChg>
        <pc:graphicFrameChg chg="add del mod modGraphic">
          <ac:chgData name="Ta, Minh Tien - taymy039" userId="S::taymy039@mymail.unisa.edu.au::79e70992-2c35-4959-8aee-fe1f9b92c3af" providerId="AD" clId="Web-{F752C114-9E11-43C6-C1B7-2895B6F74224}" dt="2022-10-30T04:35:16.429" v="630"/>
          <ac:graphicFrameMkLst>
            <pc:docMk/>
            <pc:sldMk cId="1358704382" sldId="335"/>
            <ac:graphicFrameMk id="15" creationId="{238B9232-CDEF-58C0-DE8E-1B639D7BA09C}"/>
          </ac:graphicFrameMkLst>
        </pc:graphicFrameChg>
        <pc:graphicFrameChg chg="add del mod">
          <ac:chgData name="Ta, Minh Tien - taymy039" userId="S::taymy039@mymail.unisa.edu.au::79e70992-2c35-4959-8aee-fe1f9b92c3af" providerId="AD" clId="Web-{F752C114-9E11-43C6-C1B7-2895B6F74224}" dt="2022-10-30T04:35:07.710" v="626"/>
          <ac:graphicFrameMkLst>
            <pc:docMk/>
            <pc:sldMk cId="1358704382" sldId="335"/>
            <ac:graphicFrameMk id="17" creationId="{9856BDC7-AFFE-EF47-8366-DC86B0D53A4C}"/>
          </ac:graphicFrameMkLst>
        </pc:graphicFrameChg>
        <pc:picChg chg="del">
          <ac:chgData name="Ta, Minh Tien - taymy039" userId="S::taymy039@mymail.unisa.edu.au::79e70992-2c35-4959-8aee-fe1f9b92c3af" providerId="AD" clId="Web-{F752C114-9E11-43C6-C1B7-2895B6F74224}" dt="2022-10-30T04:33:18.112" v="583"/>
          <ac:picMkLst>
            <pc:docMk/>
            <pc:sldMk cId="1358704382" sldId="335"/>
            <ac:picMk id="3" creationId="{A56A3C78-8EBB-9A02-1C1D-EE82023E1AD0}"/>
          </ac:picMkLst>
        </pc:picChg>
        <pc:picChg chg="add mod">
          <ac:chgData name="Ta, Minh Tien - taymy039" userId="S::taymy039@mymail.unisa.edu.au::79e70992-2c35-4959-8aee-fe1f9b92c3af" providerId="AD" clId="Web-{F752C114-9E11-43C6-C1B7-2895B6F74224}" dt="2022-10-30T04:33:26.066" v="585" actId="1076"/>
          <ac:picMkLst>
            <pc:docMk/>
            <pc:sldMk cId="1358704382" sldId="335"/>
            <ac:picMk id="4" creationId="{11838B86-F028-2315-7DDE-69964CE71732}"/>
          </ac:picMkLst>
        </pc:picChg>
      </pc:sldChg>
      <pc:sldChg chg="delSp modSp add ord replId">
        <pc:chgData name="Ta, Minh Tien - taymy039" userId="S::taymy039@mymail.unisa.edu.au::79e70992-2c35-4959-8aee-fe1f9b92c3af" providerId="AD" clId="Web-{F752C114-9E11-43C6-C1B7-2895B6F74224}" dt="2022-10-30T04:57:52.187" v="763"/>
        <pc:sldMkLst>
          <pc:docMk/>
          <pc:sldMk cId="2356017801" sldId="336"/>
        </pc:sldMkLst>
        <pc:spChg chg="mod">
          <ac:chgData name="Ta, Minh Tien - taymy039" userId="S::taymy039@mymail.unisa.edu.au::79e70992-2c35-4959-8aee-fe1f9b92c3af" providerId="AD" clId="Web-{F752C114-9E11-43C6-C1B7-2895B6F74224}" dt="2022-10-30T04:57:50.937" v="762" actId="1076"/>
          <ac:spMkLst>
            <pc:docMk/>
            <pc:sldMk cId="2356017801" sldId="336"/>
            <ac:spMk id="10" creationId="{E9A4D402-700C-A72F-5992-6A8A3AD626D6}"/>
          </ac:spMkLst>
        </pc:spChg>
        <pc:spChg chg="mod">
          <ac:chgData name="Ta, Minh Tien - taymy039" userId="S::taymy039@mymail.unisa.edu.au::79e70992-2c35-4959-8aee-fe1f9b92c3af" providerId="AD" clId="Web-{F752C114-9E11-43C6-C1B7-2895B6F74224}" dt="2022-10-30T04:57:47.265" v="761" actId="20577"/>
          <ac:spMkLst>
            <pc:docMk/>
            <pc:sldMk cId="2356017801" sldId="336"/>
            <ac:spMk id="3849" creationId="{00000000-0000-0000-0000-000000000000}"/>
          </ac:spMkLst>
        </pc:spChg>
        <pc:graphicFrameChg chg="del">
          <ac:chgData name="Ta, Minh Tien - taymy039" userId="S::taymy039@mymail.unisa.edu.au::79e70992-2c35-4959-8aee-fe1f9b92c3af" providerId="AD" clId="Web-{F752C114-9E11-43C6-C1B7-2895B6F74224}" dt="2022-10-30T04:57:42.405" v="757"/>
          <ac:graphicFrameMkLst>
            <pc:docMk/>
            <pc:sldMk cId="2356017801" sldId="336"/>
            <ac:graphicFrameMk id="13" creationId="{136B5DDD-458D-821D-9896-793A2D844E45}"/>
          </ac:graphicFrameMkLst>
        </pc:graphicFrameChg>
        <pc:picChg chg="del">
          <ac:chgData name="Ta, Minh Tien - taymy039" userId="S::taymy039@mymail.unisa.edu.au::79e70992-2c35-4959-8aee-fe1f9b92c3af" providerId="AD" clId="Web-{F752C114-9E11-43C6-C1B7-2895B6F74224}" dt="2022-10-30T04:57:52.187" v="763"/>
          <ac:picMkLst>
            <pc:docMk/>
            <pc:sldMk cId="2356017801" sldId="336"/>
            <ac:picMk id="35" creationId="{6D5DED59-D0C1-B736-CB00-A17DB8D2133C}"/>
          </ac:picMkLst>
        </pc:picChg>
      </pc:sldChg>
    </pc:docChg>
  </pc:docChgLst>
  <pc:docChgLst>
    <pc:chgData name="Ta, Minh Tien - taymy039" userId="S::taymy039@mymail.unisa.edu.au::79e70992-2c35-4959-8aee-fe1f9b92c3af" providerId="AD" clId="Web-{F51E7E07-F32C-A8F1-2D53-27F7DE5BF891}"/>
    <pc:docChg chg="addSld modSld">
      <pc:chgData name="Ta, Minh Tien - taymy039" userId="S::taymy039@mymail.unisa.edu.au::79e70992-2c35-4959-8aee-fe1f9b92c3af" providerId="AD" clId="Web-{F51E7E07-F32C-A8F1-2D53-27F7DE5BF891}" dt="2022-11-01T07:14:28.910" v="14" actId="20577"/>
      <pc:docMkLst>
        <pc:docMk/>
      </pc:docMkLst>
      <pc:sldChg chg="addSp delSp modSp add replId">
        <pc:chgData name="Ta, Minh Tien - taymy039" userId="S::taymy039@mymail.unisa.edu.au::79e70992-2c35-4959-8aee-fe1f9b92c3af" providerId="AD" clId="Web-{F51E7E07-F32C-A8F1-2D53-27F7DE5BF891}" dt="2022-11-01T07:14:28.910" v="14" actId="20577"/>
        <pc:sldMkLst>
          <pc:docMk/>
          <pc:sldMk cId="2625111730" sldId="345"/>
        </pc:sldMkLst>
        <pc:spChg chg="add mod">
          <ac:chgData name="Ta, Minh Tien - taymy039" userId="S::taymy039@mymail.unisa.edu.au::79e70992-2c35-4959-8aee-fe1f9b92c3af" providerId="AD" clId="Web-{F51E7E07-F32C-A8F1-2D53-27F7DE5BF891}" dt="2022-11-01T07:14:28.910" v="14" actId="20577"/>
          <ac:spMkLst>
            <pc:docMk/>
            <pc:sldMk cId="2625111730" sldId="345"/>
            <ac:spMk id="2" creationId="{8D09E144-F85E-7A23-2061-5E5C7D71DC52}"/>
          </ac:spMkLst>
        </pc:spChg>
        <pc:spChg chg="mod">
          <ac:chgData name="Ta, Minh Tien - taymy039" userId="S::taymy039@mymail.unisa.edu.au::79e70992-2c35-4959-8aee-fe1f9b92c3af" providerId="AD" clId="Web-{F51E7E07-F32C-A8F1-2D53-27F7DE5BF891}" dt="2022-11-01T07:14:03.925" v="4" actId="20577"/>
          <ac:spMkLst>
            <pc:docMk/>
            <pc:sldMk cId="2625111730" sldId="345"/>
            <ac:spMk id="3849" creationId="{00000000-0000-0000-0000-000000000000}"/>
          </ac:spMkLst>
        </pc:spChg>
        <pc:picChg chg="del">
          <ac:chgData name="Ta, Minh Tien - taymy039" userId="S::taymy039@mymail.unisa.edu.au::79e70992-2c35-4959-8aee-fe1f9b92c3af" providerId="AD" clId="Web-{F51E7E07-F32C-A8F1-2D53-27F7DE5BF891}" dt="2022-11-01T07:14:05.956" v="5"/>
          <ac:picMkLst>
            <pc:docMk/>
            <pc:sldMk cId="2625111730" sldId="345"/>
            <ac:picMk id="6" creationId="{BAD5F7BE-26B0-F4FB-4959-4EB79C6D0A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111aa7c6b2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111aa7c6b2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9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52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111aeaaf00e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111aeaaf00e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95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5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g111aeaaf00e_2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0" name="Google Shape;4420;g111aeaaf00e_2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83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05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83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g111aeaaf00e_2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9" name="Google Shape;4599;g111aeaaf00e_2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579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78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65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6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1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12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29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78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g111784267d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9" name="Google Shape;3769;g111784267d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111784267d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111784267d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 </a:t>
            </a:r>
            <a:r>
              <a:rPr lang="en-US" i="1" dirty="0"/>
              <a:t>It is a simple modification of linear model, yet very useful. Different ranges of 𝑥, different linear relationships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7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5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13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1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2500" y="3886250"/>
            <a:ext cx="3808500" cy="4422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93880" y="9148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7336" y="2762105"/>
            <a:ext cx="849376" cy="851911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34"/>
                </a:lnTo>
                <a:lnTo>
                  <a:pt x="3015" y="6049"/>
                </a:lnTo>
                <a:lnTo>
                  <a:pt x="6030" y="3034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28114" y="1582609"/>
            <a:ext cx="912329" cy="912329"/>
          </a:xfrm>
          <a:custGeom>
            <a:avLst/>
            <a:gdLst/>
            <a:ahLst/>
            <a:cxnLst/>
            <a:rect l="l" t="t" r="r" b="b"/>
            <a:pathLst>
              <a:path w="6478" h="6478" extrusionOk="0">
                <a:moveTo>
                  <a:pt x="447" y="3239"/>
                </a:moveTo>
                <a:lnTo>
                  <a:pt x="3239" y="6031"/>
                </a:lnTo>
                <a:lnTo>
                  <a:pt x="6031" y="3239"/>
                </a:lnTo>
                <a:lnTo>
                  <a:pt x="3239" y="429"/>
                </a:lnTo>
                <a:close/>
                <a:moveTo>
                  <a:pt x="3239" y="6477"/>
                </a:moveTo>
                <a:lnTo>
                  <a:pt x="1" y="3239"/>
                </a:lnTo>
                <a:lnTo>
                  <a:pt x="3239" y="1"/>
                </a:lnTo>
                <a:lnTo>
                  <a:pt x="6477" y="3239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95777" y="2890545"/>
            <a:ext cx="592493" cy="595169"/>
          </a:xfrm>
          <a:custGeom>
            <a:avLst/>
            <a:gdLst/>
            <a:ahLst/>
            <a:cxnLst/>
            <a:rect l="l" t="t" r="r" b="b"/>
            <a:pathLst>
              <a:path w="4207" h="4226" extrusionOk="0">
                <a:moveTo>
                  <a:pt x="428" y="2122"/>
                </a:moveTo>
                <a:lnTo>
                  <a:pt x="2103" y="3778"/>
                </a:lnTo>
                <a:lnTo>
                  <a:pt x="3778" y="2122"/>
                </a:lnTo>
                <a:lnTo>
                  <a:pt x="2103" y="447"/>
                </a:lnTo>
                <a:close/>
                <a:moveTo>
                  <a:pt x="2103" y="4225"/>
                </a:moveTo>
                <a:lnTo>
                  <a:pt x="0" y="2122"/>
                </a:lnTo>
                <a:lnTo>
                  <a:pt x="2103" y="0"/>
                </a:lnTo>
                <a:lnTo>
                  <a:pt x="4206" y="2122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109071" y="2397768"/>
            <a:ext cx="2676" cy="91824"/>
          </a:xfrm>
          <a:custGeom>
            <a:avLst/>
            <a:gdLst/>
            <a:ahLst/>
            <a:cxnLst/>
            <a:rect l="l" t="t" r="r" b="b"/>
            <a:pathLst>
              <a:path w="19" h="652" extrusionOk="0">
                <a:moveTo>
                  <a:pt x="19" y="1"/>
                </a:moveTo>
                <a:lnTo>
                  <a:pt x="0" y="19"/>
                </a:lnTo>
                <a:lnTo>
                  <a:pt x="0" y="633"/>
                </a:lnTo>
                <a:lnTo>
                  <a:pt x="19" y="65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11606" y="2395092"/>
            <a:ext cx="2817" cy="97176"/>
          </a:xfrm>
          <a:custGeom>
            <a:avLst/>
            <a:gdLst/>
            <a:ahLst/>
            <a:cxnLst/>
            <a:rect l="l" t="t" r="r" b="b"/>
            <a:pathLst>
              <a:path w="20" h="690" extrusionOk="0">
                <a:moveTo>
                  <a:pt x="19" y="1"/>
                </a:moveTo>
                <a:lnTo>
                  <a:pt x="1" y="20"/>
                </a:lnTo>
                <a:lnTo>
                  <a:pt x="1" y="671"/>
                </a:lnTo>
                <a:lnTo>
                  <a:pt x="19" y="69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114282" y="2392557"/>
            <a:ext cx="2676" cy="102387"/>
          </a:xfrm>
          <a:custGeom>
            <a:avLst/>
            <a:gdLst/>
            <a:ahLst/>
            <a:cxnLst/>
            <a:rect l="l" t="t" r="r" b="b"/>
            <a:pathLst>
              <a:path w="19" h="727" extrusionOk="0">
                <a:moveTo>
                  <a:pt x="19" y="0"/>
                </a:moveTo>
                <a:lnTo>
                  <a:pt x="0" y="19"/>
                </a:lnTo>
                <a:lnTo>
                  <a:pt x="0" y="708"/>
                </a:lnTo>
                <a:lnTo>
                  <a:pt x="19" y="72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116817" y="2387346"/>
            <a:ext cx="2817" cy="110133"/>
          </a:xfrm>
          <a:custGeom>
            <a:avLst/>
            <a:gdLst/>
            <a:ahLst/>
            <a:cxnLst/>
            <a:rect l="l" t="t" r="r" b="b"/>
            <a:pathLst>
              <a:path w="20" h="782" extrusionOk="0">
                <a:moveTo>
                  <a:pt x="20" y="0"/>
                </a:moveTo>
                <a:lnTo>
                  <a:pt x="1" y="37"/>
                </a:lnTo>
                <a:lnTo>
                  <a:pt x="1" y="763"/>
                </a:lnTo>
                <a:lnTo>
                  <a:pt x="20" y="782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119493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9" y="1"/>
                </a:moveTo>
                <a:lnTo>
                  <a:pt x="1" y="19"/>
                </a:lnTo>
                <a:lnTo>
                  <a:pt x="1" y="801"/>
                </a:lnTo>
                <a:lnTo>
                  <a:pt x="19" y="83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127379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19" y="0"/>
                </a:moveTo>
                <a:lnTo>
                  <a:pt x="0" y="19"/>
                </a:lnTo>
                <a:lnTo>
                  <a:pt x="0" y="894"/>
                </a:lnTo>
                <a:lnTo>
                  <a:pt x="19" y="91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29914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20" y="1"/>
                </a:moveTo>
                <a:lnTo>
                  <a:pt x="1" y="19"/>
                </a:lnTo>
                <a:lnTo>
                  <a:pt x="1" y="931"/>
                </a:lnTo>
                <a:lnTo>
                  <a:pt x="20" y="95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132590" y="2374249"/>
            <a:ext cx="2817" cy="139004"/>
          </a:xfrm>
          <a:custGeom>
            <a:avLst/>
            <a:gdLst/>
            <a:ahLst/>
            <a:cxnLst/>
            <a:rect l="l" t="t" r="r" b="b"/>
            <a:pathLst>
              <a:path w="20" h="987" extrusionOk="0">
                <a:moveTo>
                  <a:pt x="19" y="0"/>
                </a:moveTo>
                <a:lnTo>
                  <a:pt x="1" y="19"/>
                </a:lnTo>
                <a:lnTo>
                  <a:pt x="1" y="968"/>
                </a:lnTo>
                <a:lnTo>
                  <a:pt x="19" y="98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135266" y="2368897"/>
            <a:ext cx="2676" cy="147032"/>
          </a:xfrm>
          <a:custGeom>
            <a:avLst/>
            <a:gdLst/>
            <a:ahLst/>
            <a:cxnLst/>
            <a:rect l="l" t="t" r="r" b="b"/>
            <a:pathLst>
              <a:path w="19" h="1044" extrusionOk="0">
                <a:moveTo>
                  <a:pt x="19" y="1"/>
                </a:moveTo>
                <a:lnTo>
                  <a:pt x="0" y="38"/>
                </a:lnTo>
                <a:lnTo>
                  <a:pt x="0" y="1024"/>
                </a:lnTo>
                <a:lnTo>
                  <a:pt x="19" y="104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137801" y="2366362"/>
            <a:ext cx="2817" cy="154778"/>
          </a:xfrm>
          <a:custGeom>
            <a:avLst/>
            <a:gdLst/>
            <a:ahLst/>
            <a:cxnLst/>
            <a:rect l="l" t="t" r="r" b="b"/>
            <a:pathLst>
              <a:path w="20" h="1099" extrusionOk="0">
                <a:moveTo>
                  <a:pt x="19" y="0"/>
                </a:moveTo>
                <a:lnTo>
                  <a:pt x="1" y="19"/>
                </a:lnTo>
                <a:lnTo>
                  <a:pt x="1" y="1061"/>
                </a:lnTo>
                <a:lnTo>
                  <a:pt x="19" y="109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40477" y="2363686"/>
            <a:ext cx="5352" cy="159989"/>
          </a:xfrm>
          <a:custGeom>
            <a:avLst/>
            <a:gdLst/>
            <a:ahLst/>
            <a:cxnLst/>
            <a:rect l="l" t="t" r="r" b="b"/>
            <a:pathLst>
              <a:path w="38" h="1136" extrusionOk="0">
                <a:moveTo>
                  <a:pt x="38" y="1"/>
                </a:moveTo>
                <a:lnTo>
                  <a:pt x="0" y="19"/>
                </a:lnTo>
                <a:lnTo>
                  <a:pt x="0" y="1117"/>
                </a:lnTo>
                <a:lnTo>
                  <a:pt x="38" y="1136"/>
                </a:lnTo>
                <a:lnTo>
                  <a:pt x="38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145688" y="2361151"/>
            <a:ext cx="2817" cy="165199"/>
          </a:xfrm>
          <a:custGeom>
            <a:avLst/>
            <a:gdLst/>
            <a:ahLst/>
            <a:cxnLst/>
            <a:rect l="l" t="t" r="r" b="b"/>
            <a:pathLst>
              <a:path w="20" h="1173" extrusionOk="0">
                <a:moveTo>
                  <a:pt x="19" y="0"/>
                </a:moveTo>
                <a:lnTo>
                  <a:pt x="1" y="19"/>
                </a:lnTo>
                <a:lnTo>
                  <a:pt x="1" y="1154"/>
                </a:lnTo>
                <a:lnTo>
                  <a:pt x="19" y="1173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148364" y="2358475"/>
            <a:ext cx="2676" cy="170551"/>
          </a:xfrm>
          <a:custGeom>
            <a:avLst/>
            <a:gdLst/>
            <a:ahLst/>
            <a:cxnLst/>
            <a:rect l="l" t="t" r="r" b="b"/>
            <a:pathLst>
              <a:path w="19" h="1211" extrusionOk="0">
                <a:moveTo>
                  <a:pt x="19" y="0"/>
                </a:moveTo>
                <a:lnTo>
                  <a:pt x="0" y="19"/>
                </a:lnTo>
                <a:lnTo>
                  <a:pt x="0" y="1192"/>
                </a:lnTo>
                <a:lnTo>
                  <a:pt x="19" y="121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150899" y="2355800"/>
            <a:ext cx="2817" cy="175762"/>
          </a:xfrm>
          <a:custGeom>
            <a:avLst/>
            <a:gdLst/>
            <a:ahLst/>
            <a:cxnLst/>
            <a:rect l="l" t="t" r="r" b="b"/>
            <a:pathLst>
              <a:path w="20" h="1248" extrusionOk="0">
                <a:moveTo>
                  <a:pt x="19" y="1"/>
                </a:moveTo>
                <a:lnTo>
                  <a:pt x="1" y="19"/>
                </a:lnTo>
                <a:lnTo>
                  <a:pt x="1" y="1229"/>
                </a:lnTo>
                <a:lnTo>
                  <a:pt x="19" y="124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153574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9" y="1"/>
                </a:moveTo>
                <a:lnTo>
                  <a:pt x="0" y="38"/>
                </a:lnTo>
                <a:lnTo>
                  <a:pt x="0" y="1285"/>
                </a:lnTo>
                <a:lnTo>
                  <a:pt x="19" y="130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156250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19" y="1"/>
                </a:moveTo>
                <a:lnTo>
                  <a:pt x="0" y="20"/>
                </a:lnTo>
                <a:lnTo>
                  <a:pt x="0" y="1322"/>
                </a:lnTo>
                <a:lnTo>
                  <a:pt x="19" y="136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158785" y="2345378"/>
            <a:ext cx="5352" cy="196746"/>
          </a:xfrm>
          <a:custGeom>
            <a:avLst/>
            <a:gdLst/>
            <a:ahLst/>
            <a:cxnLst/>
            <a:rect l="l" t="t" r="r" b="b"/>
            <a:pathLst>
              <a:path w="38" h="1397" extrusionOk="0">
                <a:moveTo>
                  <a:pt x="38" y="0"/>
                </a:moveTo>
                <a:lnTo>
                  <a:pt x="1" y="19"/>
                </a:lnTo>
                <a:lnTo>
                  <a:pt x="1" y="1378"/>
                </a:lnTo>
                <a:lnTo>
                  <a:pt x="38" y="1396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163996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20" y="1"/>
                </a:moveTo>
                <a:lnTo>
                  <a:pt x="1" y="19"/>
                </a:lnTo>
                <a:lnTo>
                  <a:pt x="1" y="1415"/>
                </a:lnTo>
                <a:lnTo>
                  <a:pt x="20" y="1434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166672" y="2340167"/>
            <a:ext cx="2817" cy="207168"/>
          </a:xfrm>
          <a:custGeom>
            <a:avLst/>
            <a:gdLst/>
            <a:ahLst/>
            <a:cxnLst/>
            <a:rect l="l" t="t" r="r" b="b"/>
            <a:pathLst>
              <a:path w="20" h="1471" extrusionOk="0">
                <a:moveTo>
                  <a:pt x="19" y="0"/>
                </a:moveTo>
                <a:lnTo>
                  <a:pt x="1" y="19"/>
                </a:lnTo>
                <a:lnTo>
                  <a:pt x="1" y="1452"/>
                </a:lnTo>
                <a:lnTo>
                  <a:pt x="19" y="147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169348" y="2337491"/>
            <a:ext cx="2676" cy="212379"/>
          </a:xfrm>
          <a:custGeom>
            <a:avLst/>
            <a:gdLst/>
            <a:ahLst/>
            <a:cxnLst/>
            <a:rect l="l" t="t" r="r" b="b"/>
            <a:pathLst>
              <a:path w="19" h="1508" extrusionOk="0">
                <a:moveTo>
                  <a:pt x="19" y="1"/>
                </a:moveTo>
                <a:lnTo>
                  <a:pt x="0" y="19"/>
                </a:lnTo>
                <a:lnTo>
                  <a:pt x="0" y="1489"/>
                </a:lnTo>
                <a:lnTo>
                  <a:pt x="19" y="150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7171883" y="2332280"/>
            <a:ext cx="2817" cy="220266"/>
          </a:xfrm>
          <a:custGeom>
            <a:avLst/>
            <a:gdLst/>
            <a:ahLst/>
            <a:cxnLst/>
            <a:rect l="l" t="t" r="r" b="b"/>
            <a:pathLst>
              <a:path w="20" h="1564" extrusionOk="0">
                <a:moveTo>
                  <a:pt x="19" y="0"/>
                </a:moveTo>
                <a:lnTo>
                  <a:pt x="1" y="38"/>
                </a:lnTo>
                <a:lnTo>
                  <a:pt x="1" y="1545"/>
                </a:lnTo>
                <a:lnTo>
                  <a:pt x="19" y="156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174559" y="2329605"/>
            <a:ext cx="2676" cy="228153"/>
          </a:xfrm>
          <a:custGeom>
            <a:avLst/>
            <a:gdLst/>
            <a:ahLst/>
            <a:cxnLst/>
            <a:rect l="l" t="t" r="r" b="b"/>
            <a:pathLst>
              <a:path w="19" h="1620" extrusionOk="0">
                <a:moveTo>
                  <a:pt x="19" y="1"/>
                </a:moveTo>
                <a:lnTo>
                  <a:pt x="0" y="19"/>
                </a:lnTo>
                <a:lnTo>
                  <a:pt x="0" y="1583"/>
                </a:lnTo>
                <a:lnTo>
                  <a:pt x="19" y="162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182445" y="2324394"/>
            <a:ext cx="2676" cy="238715"/>
          </a:xfrm>
          <a:custGeom>
            <a:avLst/>
            <a:gdLst/>
            <a:ahLst/>
            <a:cxnLst/>
            <a:rect l="l" t="t" r="r" b="b"/>
            <a:pathLst>
              <a:path w="19" h="1695" extrusionOk="0">
                <a:moveTo>
                  <a:pt x="19" y="0"/>
                </a:moveTo>
                <a:lnTo>
                  <a:pt x="0" y="19"/>
                </a:lnTo>
                <a:lnTo>
                  <a:pt x="0" y="1675"/>
                </a:lnTo>
                <a:lnTo>
                  <a:pt x="19" y="169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7184980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9" y="1"/>
                </a:moveTo>
                <a:lnTo>
                  <a:pt x="1" y="19"/>
                </a:lnTo>
                <a:lnTo>
                  <a:pt x="1" y="1713"/>
                </a:lnTo>
                <a:lnTo>
                  <a:pt x="19" y="173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7187656" y="2319183"/>
            <a:ext cx="2676" cy="249137"/>
          </a:xfrm>
          <a:custGeom>
            <a:avLst/>
            <a:gdLst/>
            <a:ahLst/>
            <a:cxnLst/>
            <a:rect l="l" t="t" r="r" b="b"/>
            <a:pathLst>
              <a:path w="19" h="1769" extrusionOk="0">
                <a:moveTo>
                  <a:pt x="19" y="0"/>
                </a:moveTo>
                <a:lnTo>
                  <a:pt x="0" y="19"/>
                </a:lnTo>
                <a:lnTo>
                  <a:pt x="0" y="1750"/>
                </a:lnTo>
                <a:lnTo>
                  <a:pt x="19" y="176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7190332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19" y="0"/>
                </a:moveTo>
                <a:lnTo>
                  <a:pt x="0" y="37"/>
                </a:lnTo>
                <a:lnTo>
                  <a:pt x="0" y="1805"/>
                </a:lnTo>
                <a:lnTo>
                  <a:pt x="19" y="182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7192867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19" y="0"/>
                </a:moveTo>
                <a:lnTo>
                  <a:pt x="1" y="19"/>
                </a:lnTo>
                <a:lnTo>
                  <a:pt x="1" y="1843"/>
                </a:lnTo>
                <a:lnTo>
                  <a:pt x="19" y="188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195543" y="2308620"/>
            <a:ext cx="5352" cy="270122"/>
          </a:xfrm>
          <a:custGeom>
            <a:avLst/>
            <a:gdLst/>
            <a:ahLst/>
            <a:cxnLst/>
            <a:rect l="l" t="t" r="r" b="b"/>
            <a:pathLst>
              <a:path w="38" h="1918" extrusionOk="0">
                <a:moveTo>
                  <a:pt x="37" y="1"/>
                </a:moveTo>
                <a:lnTo>
                  <a:pt x="0" y="19"/>
                </a:lnTo>
                <a:lnTo>
                  <a:pt x="0" y="1899"/>
                </a:lnTo>
                <a:lnTo>
                  <a:pt x="37" y="1918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7200754" y="2306085"/>
            <a:ext cx="2817" cy="275332"/>
          </a:xfrm>
          <a:custGeom>
            <a:avLst/>
            <a:gdLst/>
            <a:ahLst/>
            <a:cxnLst/>
            <a:rect l="l" t="t" r="r" b="b"/>
            <a:pathLst>
              <a:path w="20" h="1955" extrusionOk="0">
                <a:moveTo>
                  <a:pt x="19" y="0"/>
                </a:moveTo>
                <a:lnTo>
                  <a:pt x="0" y="19"/>
                </a:lnTo>
                <a:lnTo>
                  <a:pt x="0" y="1936"/>
                </a:lnTo>
                <a:lnTo>
                  <a:pt x="19" y="195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203430" y="2303410"/>
            <a:ext cx="2676" cy="280543"/>
          </a:xfrm>
          <a:custGeom>
            <a:avLst/>
            <a:gdLst/>
            <a:ahLst/>
            <a:cxnLst/>
            <a:rect l="l" t="t" r="r" b="b"/>
            <a:pathLst>
              <a:path w="19" h="1992" extrusionOk="0">
                <a:moveTo>
                  <a:pt x="19" y="1"/>
                </a:moveTo>
                <a:lnTo>
                  <a:pt x="0" y="19"/>
                </a:lnTo>
                <a:lnTo>
                  <a:pt x="0" y="1973"/>
                </a:lnTo>
                <a:lnTo>
                  <a:pt x="19" y="199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205965" y="2300734"/>
            <a:ext cx="2817" cy="285895"/>
          </a:xfrm>
          <a:custGeom>
            <a:avLst/>
            <a:gdLst/>
            <a:ahLst/>
            <a:cxnLst/>
            <a:rect l="l" t="t" r="r" b="b"/>
            <a:pathLst>
              <a:path w="20" h="2030" extrusionOk="0">
                <a:moveTo>
                  <a:pt x="19" y="1"/>
                </a:moveTo>
                <a:lnTo>
                  <a:pt x="1" y="20"/>
                </a:lnTo>
                <a:lnTo>
                  <a:pt x="1" y="2011"/>
                </a:lnTo>
                <a:lnTo>
                  <a:pt x="19" y="203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7208640" y="2295523"/>
            <a:ext cx="2676" cy="293782"/>
          </a:xfrm>
          <a:custGeom>
            <a:avLst/>
            <a:gdLst/>
            <a:ahLst/>
            <a:cxnLst/>
            <a:rect l="l" t="t" r="r" b="b"/>
            <a:pathLst>
              <a:path w="19" h="2086" extrusionOk="0">
                <a:moveTo>
                  <a:pt x="19" y="1"/>
                </a:moveTo>
                <a:lnTo>
                  <a:pt x="0" y="38"/>
                </a:lnTo>
                <a:lnTo>
                  <a:pt x="0" y="2067"/>
                </a:lnTo>
                <a:lnTo>
                  <a:pt x="19" y="2085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211175" y="2292988"/>
            <a:ext cx="2817" cy="301528"/>
          </a:xfrm>
          <a:custGeom>
            <a:avLst/>
            <a:gdLst/>
            <a:ahLst/>
            <a:cxnLst/>
            <a:rect l="l" t="t" r="r" b="b"/>
            <a:pathLst>
              <a:path w="20" h="2141" extrusionOk="0">
                <a:moveTo>
                  <a:pt x="20" y="0"/>
                </a:moveTo>
                <a:lnTo>
                  <a:pt x="1" y="19"/>
                </a:lnTo>
                <a:lnTo>
                  <a:pt x="1" y="2103"/>
                </a:lnTo>
                <a:lnTo>
                  <a:pt x="20" y="2140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7219062" y="2287636"/>
            <a:ext cx="2817" cy="312090"/>
          </a:xfrm>
          <a:custGeom>
            <a:avLst/>
            <a:gdLst/>
            <a:ahLst/>
            <a:cxnLst/>
            <a:rect l="l" t="t" r="r" b="b"/>
            <a:pathLst>
              <a:path w="20" h="2216" extrusionOk="0">
                <a:moveTo>
                  <a:pt x="19" y="1"/>
                </a:moveTo>
                <a:lnTo>
                  <a:pt x="1" y="20"/>
                </a:lnTo>
                <a:lnTo>
                  <a:pt x="1" y="2197"/>
                </a:lnTo>
                <a:lnTo>
                  <a:pt x="19" y="2216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7221738" y="2285101"/>
            <a:ext cx="2676" cy="317301"/>
          </a:xfrm>
          <a:custGeom>
            <a:avLst/>
            <a:gdLst/>
            <a:ahLst/>
            <a:cxnLst/>
            <a:rect l="l" t="t" r="r" b="b"/>
            <a:pathLst>
              <a:path w="19" h="2253" extrusionOk="0">
                <a:moveTo>
                  <a:pt x="19" y="0"/>
                </a:moveTo>
                <a:lnTo>
                  <a:pt x="0" y="19"/>
                </a:lnTo>
                <a:lnTo>
                  <a:pt x="0" y="2234"/>
                </a:lnTo>
                <a:lnTo>
                  <a:pt x="19" y="225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7224273" y="2282425"/>
            <a:ext cx="2817" cy="322512"/>
          </a:xfrm>
          <a:custGeom>
            <a:avLst/>
            <a:gdLst/>
            <a:ahLst/>
            <a:cxnLst/>
            <a:rect l="l" t="t" r="r" b="b"/>
            <a:pathLst>
              <a:path w="20" h="2290" extrusionOk="0">
                <a:moveTo>
                  <a:pt x="20" y="1"/>
                </a:moveTo>
                <a:lnTo>
                  <a:pt x="1" y="19"/>
                </a:lnTo>
                <a:lnTo>
                  <a:pt x="1" y="2271"/>
                </a:lnTo>
                <a:lnTo>
                  <a:pt x="20" y="229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226949" y="2279890"/>
            <a:ext cx="2817" cy="327723"/>
          </a:xfrm>
          <a:custGeom>
            <a:avLst/>
            <a:gdLst/>
            <a:ahLst/>
            <a:cxnLst/>
            <a:rect l="l" t="t" r="r" b="b"/>
            <a:pathLst>
              <a:path w="20" h="2327" extrusionOk="0">
                <a:moveTo>
                  <a:pt x="19" y="0"/>
                </a:moveTo>
                <a:lnTo>
                  <a:pt x="1" y="19"/>
                </a:lnTo>
                <a:lnTo>
                  <a:pt x="1" y="2308"/>
                </a:lnTo>
                <a:lnTo>
                  <a:pt x="19" y="2326"/>
                </a:lnTo>
                <a:lnTo>
                  <a:pt x="19" y="2308"/>
                </a:lnTo>
                <a:lnTo>
                  <a:pt x="19" y="19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7229625" y="2282425"/>
            <a:ext cx="2676" cy="322512"/>
          </a:xfrm>
          <a:custGeom>
            <a:avLst/>
            <a:gdLst/>
            <a:ahLst/>
            <a:cxnLst/>
            <a:rect l="l" t="t" r="r" b="b"/>
            <a:pathLst>
              <a:path w="19" h="2290" extrusionOk="0">
                <a:moveTo>
                  <a:pt x="0" y="1"/>
                </a:moveTo>
                <a:lnTo>
                  <a:pt x="0" y="2290"/>
                </a:lnTo>
                <a:lnTo>
                  <a:pt x="19" y="2271"/>
                </a:lnTo>
                <a:lnTo>
                  <a:pt x="19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232160" y="2285101"/>
            <a:ext cx="5352" cy="317301"/>
          </a:xfrm>
          <a:custGeom>
            <a:avLst/>
            <a:gdLst/>
            <a:ahLst/>
            <a:cxnLst/>
            <a:rect l="l" t="t" r="r" b="b"/>
            <a:pathLst>
              <a:path w="38" h="2253" extrusionOk="0">
                <a:moveTo>
                  <a:pt x="1" y="0"/>
                </a:moveTo>
                <a:lnTo>
                  <a:pt x="1" y="2252"/>
                </a:lnTo>
                <a:lnTo>
                  <a:pt x="38" y="2234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237511" y="2287636"/>
            <a:ext cx="2676" cy="312090"/>
          </a:xfrm>
          <a:custGeom>
            <a:avLst/>
            <a:gdLst/>
            <a:ahLst/>
            <a:cxnLst/>
            <a:rect l="l" t="t" r="r" b="b"/>
            <a:pathLst>
              <a:path w="19" h="2216" extrusionOk="0">
                <a:moveTo>
                  <a:pt x="0" y="1"/>
                </a:moveTo>
                <a:lnTo>
                  <a:pt x="0" y="2216"/>
                </a:lnTo>
                <a:lnTo>
                  <a:pt x="19" y="2197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240046" y="2290312"/>
            <a:ext cx="2817" cy="306739"/>
          </a:xfrm>
          <a:custGeom>
            <a:avLst/>
            <a:gdLst/>
            <a:ahLst/>
            <a:cxnLst/>
            <a:rect l="l" t="t" r="r" b="b"/>
            <a:pathLst>
              <a:path w="20" h="2178" extrusionOk="0">
                <a:moveTo>
                  <a:pt x="1" y="1"/>
                </a:moveTo>
                <a:lnTo>
                  <a:pt x="1" y="2178"/>
                </a:lnTo>
                <a:lnTo>
                  <a:pt x="19" y="215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245257" y="2295523"/>
            <a:ext cx="2817" cy="293782"/>
          </a:xfrm>
          <a:custGeom>
            <a:avLst/>
            <a:gdLst/>
            <a:ahLst/>
            <a:cxnLst/>
            <a:rect l="l" t="t" r="r" b="b"/>
            <a:pathLst>
              <a:path w="20" h="2086" extrusionOk="0">
                <a:moveTo>
                  <a:pt x="1" y="1"/>
                </a:moveTo>
                <a:lnTo>
                  <a:pt x="1" y="2085"/>
                </a:lnTo>
                <a:lnTo>
                  <a:pt x="19" y="2067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7253144" y="2303410"/>
            <a:ext cx="2817" cy="280543"/>
          </a:xfrm>
          <a:custGeom>
            <a:avLst/>
            <a:gdLst/>
            <a:ahLst/>
            <a:cxnLst/>
            <a:rect l="l" t="t" r="r" b="b"/>
            <a:pathLst>
              <a:path w="20" h="1992" extrusionOk="0">
                <a:moveTo>
                  <a:pt x="1" y="1"/>
                </a:moveTo>
                <a:lnTo>
                  <a:pt x="1" y="1992"/>
                </a:lnTo>
                <a:lnTo>
                  <a:pt x="19" y="197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255820" y="2306085"/>
            <a:ext cx="2676" cy="275332"/>
          </a:xfrm>
          <a:custGeom>
            <a:avLst/>
            <a:gdLst/>
            <a:ahLst/>
            <a:cxnLst/>
            <a:rect l="l" t="t" r="r" b="b"/>
            <a:pathLst>
              <a:path w="19" h="1955" extrusionOk="0">
                <a:moveTo>
                  <a:pt x="0" y="0"/>
                </a:moveTo>
                <a:lnTo>
                  <a:pt x="0" y="1954"/>
                </a:lnTo>
                <a:lnTo>
                  <a:pt x="19" y="193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7258355" y="2308620"/>
            <a:ext cx="2817" cy="270122"/>
          </a:xfrm>
          <a:custGeom>
            <a:avLst/>
            <a:gdLst/>
            <a:ahLst/>
            <a:cxnLst/>
            <a:rect l="l" t="t" r="r" b="b"/>
            <a:pathLst>
              <a:path w="20" h="1918" extrusionOk="0">
                <a:moveTo>
                  <a:pt x="1" y="1"/>
                </a:moveTo>
                <a:lnTo>
                  <a:pt x="1" y="1918"/>
                </a:lnTo>
                <a:lnTo>
                  <a:pt x="19" y="189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261031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0" y="0"/>
                </a:moveTo>
                <a:lnTo>
                  <a:pt x="0" y="1880"/>
                </a:lnTo>
                <a:lnTo>
                  <a:pt x="19" y="1843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263706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0" y="0"/>
                </a:moveTo>
                <a:lnTo>
                  <a:pt x="0" y="1824"/>
                </a:lnTo>
                <a:lnTo>
                  <a:pt x="19" y="1805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266241" y="2319183"/>
            <a:ext cx="5352" cy="249137"/>
          </a:xfrm>
          <a:custGeom>
            <a:avLst/>
            <a:gdLst/>
            <a:ahLst/>
            <a:cxnLst/>
            <a:rect l="l" t="t" r="r" b="b"/>
            <a:pathLst>
              <a:path w="38" h="1769" extrusionOk="0">
                <a:moveTo>
                  <a:pt x="1" y="0"/>
                </a:moveTo>
                <a:lnTo>
                  <a:pt x="1" y="1768"/>
                </a:lnTo>
                <a:lnTo>
                  <a:pt x="38" y="1750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271452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" y="1"/>
                </a:moveTo>
                <a:lnTo>
                  <a:pt x="1" y="1732"/>
                </a:lnTo>
                <a:lnTo>
                  <a:pt x="20" y="171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274128" y="2324394"/>
            <a:ext cx="2817" cy="238715"/>
          </a:xfrm>
          <a:custGeom>
            <a:avLst/>
            <a:gdLst/>
            <a:ahLst/>
            <a:cxnLst/>
            <a:rect l="l" t="t" r="r" b="b"/>
            <a:pathLst>
              <a:path w="20" h="1695" extrusionOk="0">
                <a:moveTo>
                  <a:pt x="1" y="0"/>
                </a:moveTo>
                <a:lnTo>
                  <a:pt x="1" y="1694"/>
                </a:lnTo>
                <a:lnTo>
                  <a:pt x="19" y="167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276804" y="2327070"/>
            <a:ext cx="2676" cy="233364"/>
          </a:xfrm>
          <a:custGeom>
            <a:avLst/>
            <a:gdLst/>
            <a:ahLst/>
            <a:cxnLst/>
            <a:rect l="l" t="t" r="r" b="b"/>
            <a:pathLst>
              <a:path w="19" h="1657" extrusionOk="0">
                <a:moveTo>
                  <a:pt x="0" y="0"/>
                </a:moveTo>
                <a:lnTo>
                  <a:pt x="0" y="1656"/>
                </a:lnTo>
                <a:lnTo>
                  <a:pt x="19" y="163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279339" y="2329605"/>
            <a:ext cx="2817" cy="228153"/>
          </a:xfrm>
          <a:custGeom>
            <a:avLst/>
            <a:gdLst/>
            <a:ahLst/>
            <a:cxnLst/>
            <a:rect l="l" t="t" r="r" b="b"/>
            <a:pathLst>
              <a:path w="20" h="1620" extrusionOk="0">
                <a:moveTo>
                  <a:pt x="1" y="1"/>
                </a:moveTo>
                <a:lnTo>
                  <a:pt x="1" y="1620"/>
                </a:lnTo>
                <a:lnTo>
                  <a:pt x="19" y="158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284550" y="2337491"/>
            <a:ext cx="5493" cy="212379"/>
          </a:xfrm>
          <a:custGeom>
            <a:avLst/>
            <a:gdLst/>
            <a:ahLst/>
            <a:cxnLst/>
            <a:rect l="l" t="t" r="r" b="b"/>
            <a:pathLst>
              <a:path w="39" h="1508" extrusionOk="0">
                <a:moveTo>
                  <a:pt x="1" y="1"/>
                </a:moveTo>
                <a:lnTo>
                  <a:pt x="1" y="1508"/>
                </a:lnTo>
                <a:lnTo>
                  <a:pt x="38" y="1489"/>
                </a:lnTo>
                <a:lnTo>
                  <a:pt x="38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289902" y="2340167"/>
            <a:ext cx="2676" cy="207168"/>
          </a:xfrm>
          <a:custGeom>
            <a:avLst/>
            <a:gdLst/>
            <a:ahLst/>
            <a:cxnLst/>
            <a:rect l="l" t="t" r="r" b="b"/>
            <a:pathLst>
              <a:path w="19" h="1471" extrusionOk="0">
                <a:moveTo>
                  <a:pt x="0" y="0"/>
                </a:moveTo>
                <a:lnTo>
                  <a:pt x="0" y="1470"/>
                </a:lnTo>
                <a:lnTo>
                  <a:pt x="19" y="145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292437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1" y="1"/>
                </a:moveTo>
                <a:lnTo>
                  <a:pt x="1" y="1434"/>
                </a:lnTo>
                <a:lnTo>
                  <a:pt x="19" y="141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295112" y="2345378"/>
            <a:ext cx="2817" cy="196746"/>
          </a:xfrm>
          <a:custGeom>
            <a:avLst/>
            <a:gdLst/>
            <a:ahLst/>
            <a:cxnLst/>
            <a:rect l="l" t="t" r="r" b="b"/>
            <a:pathLst>
              <a:path w="20" h="1397" extrusionOk="0">
                <a:moveTo>
                  <a:pt x="0" y="0"/>
                </a:moveTo>
                <a:lnTo>
                  <a:pt x="0" y="1396"/>
                </a:lnTo>
                <a:lnTo>
                  <a:pt x="19" y="137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297788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0" y="1"/>
                </a:moveTo>
                <a:lnTo>
                  <a:pt x="0" y="1360"/>
                </a:lnTo>
                <a:lnTo>
                  <a:pt x="19" y="1322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300323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" y="1"/>
                </a:moveTo>
                <a:lnTo>
                  <a:pt x="1" y="1303"/>
                </a:lnTo>
                <a:lnTo>
                  <a:pt x="19" y="1285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7302999" y="2355800"/>
            <a:ext cx="5352" cy="175762"/>
          </a:xfrm>
          <a:custGeom>
            <a:avLst/>
            <a:gdLst/>
            <a:ahLst/>
            <a:cxnLst/>
            <a:rect l="l" t="t" r="r" b="b"/>
            <a:pathLst>
              <a:path w="38" h="1248" extrusionOk="0">
                <a:moveTo>
                  <a:pt x="0" y="1"/>
                </a:moveTo>
                <a:lnTo>
                  <a:pt x="0" y="1248"/>
                </a:lnTo>
                <a:lnTo>
                  <a:pt x="37" y="1229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7308210" y="2358475"/>
            <a:ext cx="2817" cy="170551"/>
          </a:xfrm>
          <a:custGeom>
            <a:avLst/>
            <a:gdLst/>
            <a:ahLst/>
            <a:cxnLst/>
            <a:rect l="l" t="t" r="r" b="b"/>
            <a:pathLst>
              <a:path w="20" h="1211" extrusionOk="0">
                <a:moveTo>
                  <a:pt x="0" y="0"/>
                </a:moveTo>
                <a:lnTo>
                  <a:pt x="0" y="1210"/>
                </a:lnTo>
                <a:lnTo>
                  <a:pt x="19" y="119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310886" y="2361151"/>
            <a:ext cx="2676" cy="165199"/>
          </a:xfrm>
          <a:custGeom>
            <a:avLst/>
            <a:gdLst/>
            <a:ahLst/>
            <a:cxnLst/>
            <a:rect l="l" t="t" r="r" b="b"/>
            <a:pathLst>
              <a:path w="19" h="1173" extrusionOk="0">
                <a:moveTo>
                  <a:pt x="0" y="0"/>
                </a:moveTo>
                <a:lnTo>
                  <a:pt x="0" y="1173"/>
                </a:lnTo>
                <a:lnTo>
                  <a:pt x="19" y="115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7313421" y="2363686"/>
            <a:ext cx="2817" cy="159989"/>
          </a:xfrm>
          <a:custGeom>
            <a:avLst/>
            <a:gdLst/>
            <a:ahLst/>
            <a:cxnLst/>
            <a:rect l="l" t="t" r="r" b="b"/>
            <a:pathLst>
              <a:path w="20" h="1136" extrusionOk="0">
                <a:moveTo>
                  <a:pt x="1" y="1"/>
                </a:moveTo>
                <a:lnTo>
                  <a:pt x="1" y="1136"/>
                </a:lnTo>
                <a:lnTo>
                  <a:pt x="19" y="1117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316097" y="2366362"/>
            <a:ext cx="2676" cy="154778"/>
          </a:xfrm>
          <a:custGeom>
            <a:avLst/>
            <a:gdLst/>
            <a:ahLst/>
            <a:cxnLst/>
            <a:rect l="l" t="t" r="r" b="b"/>
            <a:pathLst>
              <a:path w="19" h="1099" extrusionOk="0">
                <a:moveTo>
                  <a:pt x="0" y="0"/>
                </a:moveTo>
                <a:lnTo>
                  <a:pt x="0" y="1098"/>
                </a:lnTo>
                <a:lnTo>
                  <a:pt x="19" y="1061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318632" y="2368897"/>
            <a:ext cx="2817" cy="147032"/>
          </a:xfrm>
          <a:custGeom>
            <a:avLst/>
            <a:gdLst/>
            <a:ahLst/>
            <a:cxnLst/>
            <a:rect l="l" t="t" r="r" b="b"/>
            <a:pathLst>
              <a:path w="20" h="1044" extrusionOk="0">
                <a:moveTo>
                  <a:pt x="1" y="1"/>
                </a:moveTo>
                <a:lnTo>
                  <a:pt x="1" y="1043"/>
                </a:lnTo>
                <a:lnTo>
                  <a:pt x="20" y="1024"/>
                </a:lnTo>
                <a:lnTo>
                  <a:pt x="20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321308" y="2374249"/>
            <a:ext cx="5352" cy="139004"/>
          </a:xfrm>
          <a:custGeom>
            <a:avLst/>
            <a:gdLst/>
            <a:ahLst/>
            <a:cxnLst/>
            <a:rect l="l" t="t" r="r" b="b"/>
            <a:pathLst>
              <a:path w="38" h="987" extrusionOk="0">
                <a:moveTo>
                  <a:pt x="1" y="0"/>
                </a:moveTo>
                <a:lnTo>
                  <a:pt x="1" y="986"/>
                </a:lnTo>
                <a:lnTo>
                  <a:pt x="38" y="96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7326518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1" y="1"/>
                </a:moveTo>
                <a:lnTo>
                  <a:pt x="1" y="950"/>
                </a:lnTo>
                <a:lnTo>
                  <a:pt x="19" y="93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7329194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0" y="0"/>
                </a:moveTo>
                <a:lnTo>
                  <a:pt x="0" y="912"/>
                </a:lnTo>
                <a:lnTo>
                  <a:pt x="19" y="89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7331729" y="2381995"/>
            <a:ext cx="2817" cy="123371"/>
          </a:xfrm>
          <a:custGeom>
            <a:avLst/>
            <a:gdLst/>
            <a:ahLst/>
            <a:cxnLst/>
            <a:rect l="l" t="t" r="r" b="b"/>
            <a:pathLst>
              <a:path w="20" h="876" extrusionOk="0">
                <a:moveTo>
                  <a:pt x="1" y="1"/>
                </a:moveTo>
                <a:lnTo>
                  <a:pt x="1" y="876"/>
                </a:lnTo>
                <a:lnTo>
                  <a:pt x="20" y="857"/>
                </a:lnTo>
                <a:lnTo>
                  <a:pt x="20" y="20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7334405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" y="1"/>
                </a:moveTo>
                <a:lnTo>
                  <a:pt x="1" y="838"/>
                </a:lnTo>
                <a:lnTo>
                  <a:pt x="19" y="80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7337081" y="2387346"/>
            <a:ext cx="2676" cy="110133"/>
          </a:xfrm>
          <a:custGeom>
            <a:avLst/>
            <a:gdLst/>
            <a:ahLst/>
            <a:cxnLst/>
            <a:rect l="l" t="t" r="r" b="b"/>
            <a:pathLst>
              <a:path w="19" h="782" extrusionOk="0">
                <a:moveTo>
                  <a:pt x="0" y="0"/>
                </a:moveTo>
                <a:lnTo>
                  <a:pt x="0" y="782"/>
                </a:lnTo>
                <a:lnTo>
                  <a:pt x="19" y="763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7339616" y="2392557"/>
            <a:ext cx="5493" cy="102387"/>
          </a:xfrm>
          <a:custGeom>
            <a:avLst/>
            <a:gdLst/>
            <a:ahLst/>
            <a:cxnLst/>
            <a:rect l="l" t="t" r="r" b="b"/>
            <a:pathLst>
              <a:path w="39" h="727" extrusionOk="0">
                <a:moveTo>
                  <a:pt x="1" y="0"/>
                </a:moveTo>
                <a:lnTo>
                  <a:pt x="1" y="726"/>
                </a:lnTo>
                <a:lnTo>
                  <a:pt x="38" y="70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344968" y="2395092"/>
            <a:ext cx="2676" cy="97176"/>
          </a:xfrm>
          <a:custGeom>
            <a:avLst/>
            <a:gdLst/>
            <a:ahLst/>
            <a:cxnLst/>
            <a:rect l="l" t="t" r="r" b="b"/>
            <a:pathLst>
              <a:path w="19" h="690" extrusionOk="0">
                <a:moveTo>
                  <a:pt x="0" y="1"/>
                </a:moveTo>
                <a:lnTo>
                  <a:pt x="0" y="690"/>
                </a:lnTo>
                <a:lnTo>
                  <a:pt x="19" y="671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7347503" y="2397768"/>
            <a:ext cx="2817" cy="91824"/>
          </a:xfrm>
          <a:custGeom>
            <a:avLst/>
            <a:gdLst/>
            <a:ahLst/>
            <a:cxnLst/>
            <a:rect l="l" t="t" r="r" b="b"/>
            <a:pathLst>
              <a:path w="20" h="652" extrusionOk="0">
                <a:moveTo>
                  <a:pt x="1" y="1"/>
                </a:moveTo>
                <a:lnTo>
                  <a:pt x="1" y="652"/>
                </a:lnTo>
                <a:lnTo>
                  <a:pt x="19" y="63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350178" y="2400444"/>
            <a:ext cx="2676" cy="86614"/>
          </a:xfrm>
          <a:custGeom>
            <a:avLst/>
            <a:gdLst/>
            <a:ahLst/>
            <a:cxnLst/>
            <a:rect l="l" t="t" r="r" b="b"/>
            <a:pathLst>
              <a:path w="19" h="615" extrusionOk="0">
                <a:moveTo>
                  <a:pt x="0" y="0"/>
                </a:moveTo>
                <a:lnTo>
                  <a:pt x="0" y="614"/>
                </a:lnTo>
                <a:lnTo>
                  <a:pt x="19" y="59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352713" y="2402979"/>
            <a:ext cx="2817" cy="81403"/>
          </a:xfrm>
          <a:custGeom>
            <a:avLst/>
            <a:gdLst/>
            <a:ahLst/>
            <a:cxnLst/>
            <a:rect l="l" t="t" r="r" b="b"/>
            <a:pathLst>
              <a:path w="20" h="578" extrusionOk="0">
                <a:moveTo>
                  <a:pt x="1" y="1"/>
                </a:moveTo>
                <a:lnTo>
                  <a:pt x="1" y="578"/>
                </a:lnTo>
                <a:lnTo>
                  <a:pt x="19" y="54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7355389" y="2405655"/>
            <a:ext cx="2817" cy="73516"/>
          </a:xfrm>
          <a:custGeom>
            <a:avLst/>
            <a:gdLst/>
            <a:ahLst/>
            <a:cxnLst/>
            <a:rect l="l" t="t" r="r" b="b"/>
            <a:pathLst>
              <a:path w="20" h="522" extrusionOk="0">
                <a:moveTo>
                  <a:pt x="0" y="0"/>
                </a:moveTo>
                <a:lnTo>
                  <a:pt x="0" y="522"/>
                </a:lnTo>
                <a:lnTo>
                  <a:pt x="19" y="503"/>
                </a:lnTo>
                <a:lnTo>
                  <a:pt x="19" y="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7358065" y="2410866"/>
            <a:ext cx="5352" cy="65629"/>
          </a:xfrm>
          <a:custGeom>
            <a:avLst/>
            <a:gdLst/>
            <a:ahLst/>
            <a:cxnLst/>
            <a:rect l="l" t="t" r="r" b="b"/>
            <a:pathLst>
              <a:path w="38" h="466" extrusionOk="0">
                <a:moveTo>
                  <a:pt x="0" y="1"/>
                </a:moveTo>
                <a:lnTo>
                  <a:pt x="0" y="466"/>
                </a:lnTo>
                <a:lnTo>
                  <a:pt x="37" y="447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7363276" y="2413541"/>
            <a:ext cx="2676" cy="60418"/>
          </a:xfrm>
          <a:custGeom>
            <a:avLst/>
            <a:gdLst/>
            <a:ahLst/>
            <a:cxnLst/>
            <a:rect l="l" t="t" r="r" b="b"/>
            <a:pathLst>
              <a:path w="19" h="429" extrusionOk="0">
                <a:moveTo>
                  <a:pt x="0" y="0"/>
                </a:moveTo>
                <a:lnTo>
                  <a:pt x="0" y="428"/>
                </a:lnTo>
                <a:lnTo>
                  <a:pt x="19" y="410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7365811" y="2416076"/>
            <a:ext cx="2817" cy="55207"/>
          </a:xfrm>
          <a:custGeom>
            <a:avLst/>
            <a:gdLst/>
            <a:ahLst/>
            <a:cxnLst/>
            <a:rect l="l" t="t" r="r" b="b"/>
            <a:pathLst>
              <a:path w="20" h="392" extrusionOk="0">
                <a:moveTo>
                  <a:pt x="1" y="1"/>
                </a:moveTo>
                <a:lnTo>
                  <a:pt x="1" y="392"/>
                </a:lnTo>
                <a:lnTo>
                  <a:pt x="20" y="37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7368487" y="2418752"/>
            <a:ext cx="2817" cy="49996"/>
          </a:xfrm>
          <a:custGeom>
            <a:avLst/>
            <a:gdLst/>
            <a:ahLst/>
            <a:cxnLst/>
            <a:rect l="l" t="t" r="r" b="b"/>
            <a:pathLst>
              <a:path w="20" h="355" extrusionOk="0">
                <a:moveTo>
                  <a:pt x="1" y="0"/>
                </a:moveTo>
                <a:lnTo>
                  <a:pt x="1" y="354"/>
                </a:lnTo>
                <a:lnTo>
                  <a:pt x="19" y="33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371163" y="2421428"/>
            <a:ext cx="2676" cy="44645"/>
          </a:xfrm>
          <a:custGeom>
            <a:avLst/>
            <a:gdLst/>
            <a:ahLst/>
            <a:cxnLst/>
            <a:rect l="l" t="t" r="r" b="b"/>
            <a:pathLst>
              <a:path w="19" h="317" extrusionOk="0">
                <a:moveTo>
                  <a:pt x="0" y="0"/>
                </a:moveTo>
                <a:lnTo>
                  <a:pt x="0" y="316"/>
                </a:lnTo>
                <a:lnTo>
                  <a:pt x="19" y="279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373698" y="2423963"/>
            <a:ext cx="2817" cy="36899"/>
          </a:xfrm>
          <a:custGeom>
            <a:avLst/>
            <a:gdLst/>
            <a:ahLst/>
            <a:cxnLst/>
            <a:rect l="l" t="t" r="r" b="b"/>
            <a:pathLst>
              <a:path w="20" h="262" extrusionOk="0">
                <a:moveTo>
                  <a:pt x="1" y="1"/>
                </a:moveTo>
                <a:lnTo>
                  <a:pt x="1" y="261"/>
                </a:lnTo>
                <a:lnTo>
                  <a:pt x="19" y="243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376374" y="2429174"/>
            <a:ext cx="5352" cy="29012"/>
          </a:xfrm>
          <a:custGeom>
            <a:avLst/>
            <a:gdLst/>
            <a:ahLst/>
            <a:cxnLst/>
            <a:rect l="l" t="t" r="r" b="b"/>
            <a:pathLst>
              <a:path w="38" h="206" extrusionOk="0">
                <a:moveTo>
                  <a:pt x="0" y="1"/>
                </a:moveTo>
                <a:lnTo>
                  <a:pt x="0" y="206"/>
                </a:lnTo>
                <a:lnTo>
                  <a:pt x="38" y="187"/>
                </a:lnTo>
                <a:lnTo>
                  <a:pt x="38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7381584" y="2431850"/>
            <a:ext cx="2817" cy="23801"/>
          </a:xfrm>
          <a:custGeom>
            <a:avLst/>
            <a:gdLst/>
            <a:ahLst/>
            <a:cxnLst/>
            <a:rect l="l" t="t" r="r" b="b"/>
            <a:pathLst>
              <a:path w="20" h="169" extrusionOk="0">
                <a:moveTo>
                  <a:pt x="1" y="1"/>
                </a:moveTo>
                <a:lnTo>
                  <a:pt x="1" y="168"/>
                </a:lnTo>
                <a:lnTo>
                  <a:pt x="19" y="14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7384260" y="2434526"/>
            <a:ext cx="2676" cy="18449"/>
          </a:xfrm>
          <a:custGeom>
            <a:avLst/>
            <a:gdLst/>
            <a:ahLst/>
            <a:cxnLst/>
            <a:rect l="l" t="t" r="r" b="b"/>
            <a:pathLst>
              <a:path w="19" h="131" extrusionOk="0">
                <a:moveTo>
                  <a:pt x="0" y="0"/>
                </a:moveTo>
                <a:lnTo>
                  <a:pt x="0" y="130"/>
                </a:lnTo>
                <a:lnTo>
                  <a:pt x="19" y="11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386795" y="2437061"/>
            <a:ext cx="2817" cy="13238"/>
          </a:xfrm>
          <a:custGeom>
            <a:avLst/>
            <a:gdLst/>
            <a:ahLst/>
            <a:cxnLst/>
            <a:rect l="l" t="t" r="r" b="b"/>
            <a:pathLst>
              <a:path w="20" h="94" extrusionOk="0">
                <a:moveTo>
                  <a:pt x="1" y="1"/>
                </a:moveTo>
                <a:lnTo>
                  <a:pt x="1" y="94"/>
                </a:lnTo>
                <a:lnTo>
                  <a:pt x="19" y="7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6928127" y="-153501"/>
            <a:ext cx="2872292" cy="2378232"/>
            <a:chOff x="2210400" y="2558550"/>
            <a:chExt cx="971025" cy="804000"/>
          </a:xfrm>
        </p:grpSpPr>
        <p:sp>
          <p:nvSpPr>
            <p:cNvPr id="102" name="Google Shape;102;p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6759101" y="683981"/>
            <a:ext cx="849356" cy="703259"/>
            <a:chOff x="2210400" y="2558550"/>
            <a:chExt cx="971025" cy="804000"/>
          </a:xfrm>
        </p:grpSpPr>
        <p:sp>
          <p:nvSpPr>
            <p:cNvPr id="111" name="Google Shape;111;p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5981081" y="902566"/>
            <a:ext cx="849275" cy="848250"/>
            <a:chOff x="2651171" y="2397773"/>
            <a:chExt cx="2099568" cy="2097033"/>
          </a:xfrm>
        </p:grpSpPr>
        <p:sp>
          <p:nvSpPr>
            <p:cNvPr id="120" name="Google Shape;120;p2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8388278" y="3692803"/>
            <a:ext cx="1067211" cy="1065922"/>
            <a:chOff x="2651171" y="2397773"/>
            <a:chExt cx="2099568" cy="2097033"/>
          </a:xfrm>
        </p:grpSpPr>
        <p:sp>
          <p:nvSpPr>
            <p:cNvPr id="123" name="Google Shape;123;p2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5134360" y="1145509"/>
            <a:ext cx="4779359" cy="3901002"/>
            <a:chOff x="2556818" y="232872"/>
            <a:chExt cx="6486643" cy="5294519"/>
          </a:xfrm>
        </p:grpSpPr>
        <p:sp>
          <p:nvSpPr>
            <p:cNvPr id="127" name="Google Shape;127;p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11"/>
          <p:cNvGrpSpPr/>
          <p:nvPr/>
        </p:nvGrpSpPr>
        <p:grpSpPr>
          <a:xfrm flipH="1">
            <a:off x="-275840" y="688309"/>
            <a:ext cx="4030417" cy="3337154"/>
            <a:chOff x="3573297" y="232872"/>
            <a:chExt cx="5470164" cy="4529254"/>
          </a:xfrm>
        </p:grpSpPr>
        <p:sp>
          <p:nvSpPr>
            <p:cNvPr id="1012" name="Google Shape;1012;p1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11"/>
          <p:cNvGrpSpPr/>
          <p:nvPr/>
        </p:nvGrpSpPr>
        <p:grpSpPr>
          <a:xfrm flipH="1">
            <a:off x="-162540" y="-610701"/>
            <a:ext cx="2872292" cy="2378232"/>
            <a:chOff x="2210400" y="2558550"/>
            <a:chExt cx="971025" cy="804000"/>
          </a:xfrm>
        </p:grpSpPr>
        <p:sp>
          <p:nvSpPr>
            <p:cNvPr id="1021" name="Google Shape;1021;p1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11"/>
          <p:cNvSpPr/>
          <p:nvPr/>
        </p:nvSpPr>
        <p:spPr>
          <a:xfrm flipH="1">
            <a:off x="-59962" y="28048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11"/>
          <p:cNvGrpSpPr/>
          <p:nvPr/>
        </p:nvGrpSpPr>
        <p:grpSpPr>
          <a:xfrm>
            <a:off x="5984694" y="-558274"/>
            <a:ext cx="3525470" cy="2917646"/>
            <a:chOff x="5440750" y="1669400"/>
            <a:chExt cx="971525" cy="804025"/>
          </a:xfrm>
        </p:grpSpPr>
        <p:sp>
          <p:nvSpPr>
            <p:cNvPr id="1031" name="Google Shape;1031;p1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11"/>
          <p:cNvGrpSpPr/>
          <p:nvPr/>
        </p:nvGrpSpPr>
        <p:grpSpPr>
          <a:xfrm rot="10800000">
            <a:off x="6888722" y="2718139"/>
            <a:ext cx="2872292" cy="2378232"/>
            <a:chOff x="2210400" y="2558550"/>
            <a:chExt cx="971025" cy="804000"/>
          </a:xfrm>
        </p:grpSpPr>
        <p:sp>
          <p:nvSpPr>
            <p:cNvPr id="1043" name="Google Shape;1043;p1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11"/>
          <p:cNvSpPr/>
          <p:nvPr/>
        </p:nvSpPr>
        <p:spPr>
          <a:xfrm rot="10800000">
            <a:off x="6793483" y="3087230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1"/>
          <p:cNvSpPr txBox="1">
            <a:spLocks noGrp="1"/>
          </p:cNvSpPr>
          <p:nvPr>
            <p:ph type="title" hasCustomPrompt="1"/>
          </p:nvPr>
        </p:nvSpPr>
        <p:spPr>
          <a:xfrm>
            <a:off x="1750325" y="1478650"/>
            <a:ext cx="5848500" cy="161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3" name="Google Shape;1053;p11"/>
          <p:cNvSpPr txBox="1">
            <a:spLocks noGrp="1"/>
          </p:cNvSpPr>
          <p:nvPr>
            <p:ph type="body" idx="1"/>
          </p:nvPr>
        </p:nvSpPr>
        <p:spPr>
          <a:xfrm>
            <a:off x="1751539" y="3243000"/>
            <a:ext cx="5848500" cy="49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 b="1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2" hasCustomPrompt="1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13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title" idx="4" hasCustomPrompt="1"/>
          </p:nvPr>
        </p:nvSpPr>
        <p:spPr>
          <a:xfrm>
            <a:off x="730469" y="342502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title" idx="7" hasCustomPrompt="1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4" name="Google Shape;1064;p13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3"/>
          <p:cNvSpPr txBox="1">
            <a:spLocks noGrp="1"/>
          </p:cNvSpPr>
          <p:nvPr>
            <p:ph type="title" idx="9" hasCustomPrompt="1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66" name="Google Shape;1066;p13"/>
          <p:cNvGrpSpPr/>
          <p:nvPr/>
        </p:nvGrpSpPr>
        <p:grpSpPr>
          <a:xfrm>
            <a:off x="-3302090" y="-450720"/>
            <a:ext cx="4015313" cy="3884503"/>
            <a:chOff x="5440750" y="1669400"/>
            <a:chExt cx="971525" cy="939875"/>
          </a:xfrm>
        </p:grpSpPr>
        <p:sp>
          <p:nvSpPr>
            <p:cNvPr id="1067" name="Google Shape;1067;p1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13"/>
          <p:cNvSpPr/>
          <p:nvPr/>
        </p:nvSpPr>
        <p:spPr>
          <a:xfrm>
            <a:off x="7013780" y="2081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13"/>
          <p:cNvGrpSpPr/>
          <p:nvPr/>
        </p:nvGrpSpPr>
        <p:grpSpPr>
          <a:xfrm>
            <a:off x="7000981" y="195816"/>
            <a:ext cx="849275" cy="848250"/>
            <a:chOff x="2651171" y="2397773"/>
            <a:chExt cx="2099568" cy="2097033"/>
          </a:xfrm>
        </p:grpSpPr>
        <p:sp>
          <p:nvSpPr>
            <p:cNvPr id="1188" name="Google Shape;1188;p1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13"/>
          <p:cNvGrpSpPr/>
          <p:nvPr/>
        </p:nvGrpSpPr>
        <p:grpSpPr>
          <a:xfrm>
            <a:off x="7263610" y="-297378"/>
            <a:ext cx="2216073" cy="1834889"/>
            <a:chOff x="2210400" y="2558550"/>
            <a:chExt cx="971025" cy="804000"/>
          </a:xfrm>
        </p:grpSpPr>
        <p:sp>
          <p:nvSpPr>
            <p:cNvPr id="1191" name="Google Shape;1191;p1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13"/>
          <p:cNvGrpSpPr/>
          <p:nvPr/>
        </p:nvGrpSpPr>
        <p:grpSpPr>
          <a:xfrm>
            <a:off x="5978160" y="2286430"/>
            <a:ext cx="4015313" cy="3884503"/>
            <a:chOff x="5440750" y="1669400"/>
            <a:chExt cx="971525" cy="939875"/>
          </a:xfrm>
        </p:grpSpPr>
        <p:sp>
          <p:nvSpPr>
            <p:cNvPr id="1200" name="Google Shape;1200;p1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3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0" name="Google Shape;1320;p13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4"/>
          <p:cNvSpPr txBox="1">
            <a:spLocks noGrp="1"/>
          </p:cNvSpPr>
          <p:nvPr>
            <p:ph type="title"/>
          </p:nvPr>
        </p:nvSpPr>
        <p:spPr>
          <a:xfrm>
            <a:off x="1405500" y="2252400"/>
            <a:ext cx="41994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4" name="Google Shape;1324;p14"/>
          <p:cNvSpPr txBox="1">
            <a:spLocks noGrp="1"/>
          </p:cNvSpPr>
          <p:nvPr>
            <p:ph type="subTitle" idx="1"/>
          </p:nvPr>
        </p:nvSpPr>
        <p:spPr>
          <a:xfrm>
            <a:off x="1405500" y="3833475"/>
            <a:ext cx="41994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25" name="Google Shape;1325;p14"/>
          <p:cNvSpPr txBox="1">
            <a:spLocks noGrp="1"/>
          </p:cNvSpPr>
          <p:nvPr>
            <p:ph type="title" idx="2" hasCustomPrompt="1"/>
          </p:nvPr>
        </p:nvSpPr>
        <p:spPr>
          <a:xfrm>
            <a:off x="2424450" y="694300"/>
            <a:ext cx="21615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326" name="Google Shape;1326;p14"/>
          <p:cNvGrpSpPr/>
          <p:nvPr/>
        </p:nvGrpSpPr>
        <p:grpSpPr>
          <a:xfrm flipH="1">
            <a:off x="-1381090" y="645564"/>
            <a:ext cx="2872823" cy="2439739"/>
            <a:chOff x="4665875" y="2808650"/>
            <a:chExt cx="993850" cy="844025"/>
          </a:xfrm>
        </p:grpSpPr>
        <p:sp>
          <p:nvSpPr>
            <p:cNvPr id="1327" name="Google Shape;1327;p14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14"/>
          <p:cNvGrpSpPr/>
          <p:nvPr/>
        </p:nvGrpSpPr>
        <p:grpSpPr>
          <a:xfrm flipH="1">
            <a:off x="5439160" y="1145509"/>
            <a:ext cx="4030417" cy="3901002"/>
            <a:chOff x="3573297" y="232872"/>
            <a:chExt cx="5470164" cy="5294519"/>
          </a:xfrm>
        </p:grpSpPr>
        <p:sp>
          <p:nvSpPr>
            <p:cNvPr id="1335" name="Google Shape;1335;p1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3694440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14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345" name="Google Shape;1345;p1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14"/>
          <p:cNvSpPr/>
          <p:nvPr/>
        </p:nvSpPr>
        <p:spPr>
          <a:xfrm>
            <a:off x="8275080" y="64557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4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"/>
          <p:cNvSpPr txBox="1">
            <a:spLocks noGrp="1"/>
          </p:cNvSpPr>
          <p:nvPr>
            <p:ph type="title"/>
          </p:nvPr>
        </p:nvSpPr>
        <p:spPr>
          <a:xfrm>
            <a:off x="3939475" y="2252400"/>
            <a:ext cx="37293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7" name="Google Shape;1357;p15"/>
          <p:cNvSpPr txBox="1">
            <a:spLocks noGrp="1"/>
          </p:cNvSpPr>
          <p:nvPr>
            <p:ph type="subTitle" idx="1"/>
          </p:nvPr>
        </p:nvSpPr>
        <p:spPr>
          <a:xfrm>
            <a:off x="3939475" y="3837050"/>
            <a:ext cx="37293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8" name="Google Shape;1358;p15"/>
          <p:cNvSpPr txBox="1">
            <a:spLocks noGrp="1"/>
          </p:cNvSpPr>
          <p:nvPr>
            <p:ph type="title" idx="2" hasCustomPrompt="1"/>
          </p:nvPr>
        </p:nvSpPr>
        <p:spPr>
          <a:xfrm>
            <a:off x="5507275" y="694300"/>
            <a:ext cx="21615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359" name="Google Shape;1359;p15"/>
          <p:cNvGrpSpPr/>
          <p:nvPr/>
        </p:nvGrpSpPr>
        <p:grpSpPr>
          <a:xfrm flipH="1">
            <a:off x="-428240" y="535909"/>
            <a:ext cx="4030417" cy="3337154"/>
            <a:chOff x="3573297" y="232872"/>
            <a:chExt cx="5470164" cy="4529254"/>
          </a:xfrm>
        </p:grpSpPr>
        <p:sp>
          <p:nvSpPr>
            <p:cNvPr id="1360" name="Google Shape;1360;p1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15"/>
          <p:cNvGrpSpPr/>
          <p:nvPr/>
        </p:nvGrpSpPr>
        <p:grpSpPr>
          <a:xfrm flipH="1">
            <a:off x="-314940" y="-763101"/>
            <a:ext cx="2872292" cy="2378232"/>
            <a:chOff x="2210400" y="2558550"/>
            <a:chExt cx="971025" cy="804000"/>
          </a:xfrm>
        </p:grpSpPr>
        <p:sp>
          <p:nvSpPr>
            <p:cNvPr id="1369" name="Google Shape;1369;p1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15"/>
          <p:cNvGrpSpPr/>
          <p:nvPr/>
        </p:nvGrpSpPr>
        <p:grpSpPr>
          <a:xfrm flipH="1">
            <a:off x="1648421" y="74381"/>
            <a:ext cx="849356" cy="703259"/>
            <a:chOff x="2210400" y="2558550"/>
            <a:chExt cx="971025" cy="804000"/>
          </a:xfrm>
        </p:grpSpPr>
        <p:sp>
          <p:nvSpPr>
            <p:cNvPr id="1378" name="Google Shape;1378;p1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15"/>
          <p:cNvGrpSpPr/>
          <p:nvPr/>
        </p:nvGrpSpPr>
        <p:grpSpPr>
          <a:xfrm>
            <a:off x="2655122" y="292966"/>
            <a:ext cx="849275" cy="848250"/>
            <a:chOff x="8751122" y="1283566"/>
            <a:chExt cx="849275" cy="848250"/>
          </a:xfrm>
        </p:grpSpPr>
        <p:sp>
          <p:nvSpPr>
            <p:cNvPr id="1387" name="Google Shape;1387;p15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8" name="Google Shape;1388;p15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389" name="Google Shape;1389;p1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1" name="Google Shape;1391;p15"/>
          <p:cNvSpPr/>
          <p:nvPr/>
        </p:nvSpPr>
        <p:spPr>
          <a:xfrm flipH="1">
            <a:off x="-212362" y="26524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"/>
          <p:cNvSpPr txBox="1">
            <a:spLocks noGrp="1"/>
          </p:cNvSpPr>
          <p:nvPr>
            <p:ph type="title"/>
          </p:nvPr>
        </p:nvSpPr>
        <p:spPr>
          <a:xfrm>
            <a:off x="751625" y="2252400"/>
            <a:ext cx="3820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94" name="Google Shape;1394;p16"/>
          <p:cNvSpPr txBox="1">
            <a:spLocks noGrp="1"/>
          </p:cNvSpPr>
          <p:nvPr>
            <p:ph type="subTitle" idx="1"/>
          </p:nvPr>
        </p:nvSpPr>
        <p:spPr>
          <a:xfrm>
            <a:off x="751500" y="3833475"/>
            <a:ext cx="38205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5" name="Google Shape;1395;p16"/>
          <p:cNvSpPr txBox="1">
            <a:spLocks noGrp="1"/>
          </p:cNvSpPr>
          <p:nvPr>
            <p:ph type="title" idx="2" hasCustomPrompt="1"/>
          </p:nvPr>
        </p:nvSpPr>
        <p:spPr>
          <a:xfrm>
            <a:off x="751500" y="694300"/>
            <a:ext cx="22416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6" name="Google Shape;1396;p16"/>
          <p:cNvSpPr/>
          <p:nvPr/>
        </p:nvSpPr>
        <p:spPr>
          <a:xfrm flipH="1">
            <a:off x="6752571" y="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16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1398" name="Google Shape;1398;p16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16"/>
          <p:cNvGrpSpPr/>
          <p:nvPr/>
        </p:nvGrpSpPr>
        <p:grpSpPr>
          <a:xfrm>
            <a:off x="5528242" y="2181046"/>
            <a:ext cx="2514088" cy="2081645"/>
            <a:chOff x="3573297" y="232872"/>
            <a:chExt cx="5470164" cy="4529254"/>
          </a:xfrm>
        </p:grpSpPr>
        <p:sp>
          <p:nvSpPr>
            <p:cNvPr id="1407" name="Google Shape;1407;p16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6"/>
          <p:cNvSpPr/>
          <p:nvPr/>
        </p:nvSpPr>
        <p:spPr>
          <a:xfrm>
            <a:off x="6384719" y="4370171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16"/>
          <p:cNvGrpSpPr/>
          <p:nvPr/>
        </p:nvGrpSpPr>
        <p:grpSpPr>
          <a:xfrm flipH="1">
            <a:off x="8354007" y="1672491"/>
            <a:ext cx="1066559" cy="1066631"/>
            <a:chOff x="4915725" y="3008700"/>
            <a:chExt cx="368975" cy="369000"/>
          </a:xfrm>
        </p:grpSpPr>
        <p:sp>
          <p:nvSpPr>
            <p:cNvPr id="1431" name="Google Shape;1431;p16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7"/>
          <p:cNvSpPr/>
          <p:nvPr/>
        </p:nvSpPr>
        <p:spPr>
          <a:xfrm>
            <a:off x="7422442" y="35027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17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1436" name="Google Shape;1436;p1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7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1445" name="Google Shape;1445;p1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7"/>
          <p:cNvGrpSpPr/>
          <p:nvPr/>
        </p:nvGrpSpPr>
        <p:grpSpPr>
          <a:xfrm>
            <a:off x="7253149" y="3334154"/>
            <a:ext cx="1162531" cy="1161127"/>
            <a:chOff x="2651171" y="2397773"/>
            <a:chExt cx="2099568" cy="2097033"/>
          </a:xfrm>
        </p:grpSpPr>
        <p:sp>
          <p:nvSpPr>
            <p:cNvPr id="1454" name="Google Shape;1454;p1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17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1457" name="Google Shape;1457;p1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7"/>
          <p:cNvGrpSpPr/>
          <p:nvPr/>
        </p:nvGrpSpPr>
        <p:grpSpPr>
          <a:xfrm>
            <a:off x="1701728" y="4085003"/>
            <a:ext cx="1067211" cy="1065922"/>
            <a:chOff x="2651171" y="2397773"/>
            <a:chExt cx="2099568" cy="2097033"/>
          </a:xfrm>
        </p:grpSpPr>
        <p:sp>
          <p:nvSpPr>
            <p:cNvPr id="1467" name="Google Shape;1467;p17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17"/>
          <p:cNvSpPr txBox="1">
            <a:spLocks noGrp="1"/>
          </p:cNvSpPr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1" name="Google Shape;1471;p17"/>
          <p:cNvSpPr txBox="1">
            <a:spLocks noGrp="1"/>
          </p:cNvSpPr>
          <p:nvPr>
            <p:ph type="subTitle" idx="1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AND_BODY_1_1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8"/>
          <p:cNvSpPr txBox="1">
            <a:spLocks noGrp="1"/>
          </p:cNvSpPr>
          <p:nvPr>
            <p:ph type="title"/>
          </p:nvPr>
        </p:nvSpPr>
        <p:spPr>
          <a:xfrm>
            <a:off x="713225" y="1366475"/>
            <a:ext cx="4153800" cy="13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18"/>
          <p:cNvSpPr txBox="1">
            <a:spLocks noGrp="1"/>
          </p:cNvSpPr>
          <p:nvPr>
            <p:ph type="body" idx="1"/>
          </p:nvPr>
        </p:nvSpPr>
        <p:spPr>
          <a:xfrm>
            <a:off x="713225" y="2861975"/>
            <a:ext cx="4153800" cy="69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 b="1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475" name="Google Shape;1475;p18"/>
          <p:cNvGrpSpPr/>
          <p:nvPr/>
        </p:nvGrpSpPr>
        <p:grpSpPr>
          <a:xfrm rot="10800000" flipH="1">
            <a:off x="7502649" y="117854"/>
            <a:ext cx="950475" cy="949327"/>
            <a:chOff x="2651171" y="2397773"/>
            <a:chExt cx="2099568" cy="2097033"/>
          </a:xfrm>
        </p:grpSpPr>
        <p:sp>
          <p:nvSpPr>
            <p:cNvPr id="1476" name="Google Shape;1476;p1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18"/>
          <p:cNvGrpSpPr/>
          <p:nvPr/>
        </p:nvGrpSpPr>
        <p:grpSpPr>
          <a:xfrm>
            <a:off x="6967434" y="591408"/>
            <a:ext cx="776000" cy="775063"/>
            <a:chOff x="2651171" y="2397773"/>
            <a:chExt cx="2099568" cy="2097033"/>
          </a:xfrm>
        </p:grpSpPr>
        <p:sp>
          <p:nvSpPr>
            <p:cNvPr id="1479" name="Google Shape;1479;p18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18"/>
          <p:cNvGrpSpPr/>
          <p:nvPr/>
        </p:nvGrpSpPr>
        <p:grpSpPr>
          <a:xfrm>
            <a:off x="4867027" y="-1203763"/>
            <a:ext cx="2872292" cy="2378232"/>
            <a:chOff x="2210400" y="2558550"/>
            <a:chExt cx="971025" cy="804000"/>
          </a:xfrm>
        </p:grpSpPr>
        <p:sp>
          <p:nvSpPr>
            <p:cNvPr id="1483" name="Google Shape;1483;p1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18"/>
          <p:cNvSpPr/>
          <p:nvPr/>
        </p:nvSpPr>
        <p:spPr>
          <a:xfrm>
            <a:off x="3861515" y="-210656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18"/>
          <p:cNvGrpSpPr/>
          <p:nvPr/>
        </p:nvGrpSpPr>
        <p:grpSpPr>
          <a:xfrm rot="10800000" flipH="1">
            <a:off x="6370594" y="1256627"/>
            <a:ext cx="3214967" cy="2661964"/>
            <a:chOff x="2210400" y="2558550"/>
            <a:chExt cx="971025" cy="804000"/>
          </a:xfrm>
        </p:grpSpPr>
        <p:sp>
          <p:nvSpPr>
            <p:cNvPr id="1493" name="Google Shape;1493;p1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9"/>
          <p:cNvSpPr txBox="1">
            <a:spLocks noGrp="1"/>
          </p:cNvSpPr>
          <p:nvPr>
            <p:ph type="subTitle" idx="1"/>
          </p:nvPr>
        </p:nvSpPr>
        <p:spPr>
          <a:xfrm>
            <a:off x="1182225" y="2028650"/>
            <a:ext cx="29361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504" name="Google Shape;1504;p19"/>
          <p:cNvGrpSpPr/>
          <p:nvPr/>
        </p:nvGrpSpPr>
        <p:grpSpPr>
          <a:xfrm>
            <a:off x="1393230" y="3917121"/>
            <a:ext cx="2514088" cy="2081645"/>
            <a:chOff x="3573297" y="232872"/>
            <a:chExt cx="5470164" cy="4529254"/>
          </a:xfrm>
        </p:grpSpPr>
        <p:sp>
          <p:nvSpPr>
            <p:cNvPr id="1505" name="Google Shape;1505;p1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19"/>
          <p:cNvGrpSpPr/>
          <p:nvPr/>
        </p:nvGrpSpPr>
        <p:grpSpPr>
          <a:xfrm flipH="1">
            <a:off x="-811341" y="3366012"/>
            <a:ext cx="3673270" cy="3119516"/>
            <a:chOff x="4665875" y="2808650"/>
            <a:chExt cx="993850" cy="844025"/>
          </a:xfrm>
        </p:grpSpPr>
        <p:sp>
          <p:nvSpPr>
            <p:cNvPr id="1514" name="Google Shape;1514;p1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19"/>
          <p:cNvGrpSpPr/>
          <p:nvPr/>
        </p:nvGrpSpPr>
        <p:grpSpPr>
          <a:xfrm>
            <a:off x="7450142" y="1970021"/>
            <a:ext cx="2514088" cy="2081645"/>
            <a:chOff x="3573297" y="232872"/>
            <a:chExt cx="5470164" cy="4529254"/>
          </a:xfrm>
        </p:grpSpPr>
        <p:sp>
          <p:nvSpPr>
            <p:cNvPr id="1522" name="Google Shape;1522;p1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19"/>
          <p:cNvGrpSpPr/>
          <p:nvPr/>
        </p:nvGrpSpPr>
        <p:grpSpPr>
          <a:xfrm>
            <a:off x="6428065" y="-352295"/>
            <a:ext cx="4084025" cy="3381541"/>
            <a:chOff x="3573297" y="232872"/>
            <a:chExt cx="5470164" cy="4529254"/>
          </a:xfrm>
        </p:grpSpPr>
        <p:sp>
          <p:nvSpPr>
            <p:cNvPr id="1531" name="Google Shape;1531;p1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19"/>
          <p:cNvGrpSpPr/>
          <p:nvPr/>
        </p:nvGrpSpPr>
        <p:grpSpPr>
          <a:xfrm>
            <a:off x="7404074" y="757904"/>
            <a:ext cx="1162531" cy="1161127"/>
            <a:chOff x="7253149" y="3334154"/>
            <a:chExt cx="1162531" cy="1161127"/>
          </a:xfrm>
        </p:grpSpPr>
        <p:sp>
          <p:nvSpPr>
            <p:cNvPr id="1540" name="Google Shape;1540;p19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1" name="Google Shape;1541;p19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1542" name="Google Shape;1542;p1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4" name="Google Shape;1544;p19"/>
          <p:cNvSpPr>
            <a:spLocks noGrp="1"/>
          </p:cNvSpPr>
          <p:nvPr>
            <p:ph type="pic" idx="2"/>
          </p:nvPr>
        </p:nvSpPr>
        <p:spPr>
          <a:xfrm>
            <a:off x="5143500" y="2028650"/>
            <a:ext cx="2739600" cy="162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0"/>
          <p:cNvSpPr txBox="1">
            <a:spLocks noGrp="1"/>
          </p:cNvSpPr>
          <p:nvPr>
            <p:ph type="subTitle" idx="1"/>
          </p:nvPr>
        </p:nvSpPr>
        <p:spPr>
          <a:xfrm>
            <a:off x="3340313" y="1082000"/>
            <a:ext cx="20841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1547" name="Google Shape;1547;p20"/>
          <p:cNvSpPr txBox="1">
            <a:spLocks noGrp="1"/>
          </p:cNvSpPr>
          <p:nvPr>
            <p:ph type="subTitle" idx="2"/>
          </p:nvPr>
        </p:nvSpPr>
        <p:spPr>
          <a:xfrm>
            <a:off x="3715488" y="3414175"/>
            <a:ext cx="20841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1548" name="Google Shape;1548;p20"/>
          <p:cNvSpPr txBox="1">
            <a:spLocks noGrp="1"/>
          </p:cNvSpPr>
          <p:nvPr>
            <p:ph type="subTitle" idx="3"/>
          </p:nvPr>
        </p:nvSpPr>
        <p:spPr>
          <a:xfrm>
            <a:off x="3340313" y="1585700"/>
            <a:ext cx="208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20"/>
          <p:cNvSpPr txBox="1">
            <a:spLocks noGrp="1"/>
          </p:cNvSpPr>
          <p:nvPr>
            <p:ph type="subTitle" idx="4"/>
          </p:nvPr>
        </p:nvSpPr>
        <p:spPr>
          <a:xfrm>
            <a:off x="3715488" y="3917877"/>
            <a:ext cx="208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0" name="Google Shape;1550;p20"/>
          <p:cNvGrpSpPr/>
          <p:nvPr/>
        </p:nvGrpSpPr>
        <p:grpSpPr>
          <a:xfrm flipH="1">
            <a:off x="5877590" y="1104707"/>
            <a:ext cx="2173154" cy="1799352"/>
            <a:chOff x="2210400" y="2558550"/>
            <a:chExt cx="971025" cy="804000"/>
          </a:xfrm>
        </p:grpSpPr>
        <p:sp>
          <p:nvSpPr>
            <p:cNvPr id="1551" name="Google Shape;1551;p2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20"/>
          <p:cNvSpPr/>
          <p:nvPr/>
        </p:nvSpPr>
        <p:spPr>
          <a:xfrm flipH="1">
            <a:off x="7193471" y="3414176"/>
            <a:ext cx="2676305" cy="2674800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20"/>
          <p:cNvGrpSpPr/>
          <p:nvPr/>
        </p:nvGrpSpPr>
        <p:grpSpPr>
          <a:xfrm flipH="1">
            <a:off x="7341392" y="486066"/>
            <a:ext cx="1162531" cy="1161127"/>
            <a:chOff x="7253149" y="3334154"/>
            <a:chExt cx="1162531" cy="1161127"/>
          </a:xfrm>
        </p:grpSpPr>
        <p:sp>
          <p:nvSpPr>
            <p:cNvPr id="1561" name="Google Shape;1561;p20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2" name="Google Shape;1562;p20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1563" name="Google Shape;1563;p20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0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20"/>
          <p:cNvGrpSpPr/>
          <p:nvPr/>
        </p:nvGrpSpPr>
        <p:grpSpPr>
          <a:xfrm flipH="1">
            <a:off x="1086090" y="2797107"/>
            <a:ext cx="2173154" cy="1799352"/>
            <a:chOff x="2210400" y="2558550"/>
            <a:chExt cx="971025" cy="804000"/>
          </a:xfrm>
        </p:grpSpPr>
        <p:sp>
          <p:nvSpPr>
            <p:cNvPr id="1566" name="Google Shape;1566;p2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4" name="Google Shape;1574;p20"/>
          <p:cNvSpPr/>
          <p:nvPr/>
        </p:nvSpPr>
        <p:spPr>
          <a:xfrm>
            <a:off x="846624" y="3917882"/>
            <a:ext cx="547132" cy="548765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0"/>
          <p:cNvSpPr/>
          <p:nvPr/>
        </p:nvSpPr>
        <p:spPr>
          <a:xfrm flipH="1">
            <a:off x="-704879" y="2682226"/>
            <a:ext cx="2676305" cy="2674800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0"/>
          <p:cNvSpPr>
            <a:spLocks noGrp="1"/>
          </p:cNvSpPr>
          <p:nvPr>
            <p:ph type="pic" idx="5"/>
          </p:nvPr>
        </p:nvSpPr>
        <p:spPr>
          <a:xfrm flipH="1">
            <a:off x="769850" y="1253600"/>
            <a:ext cx="2676300" cy="2676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7" name="Google Shape;1577;p20"/>
          <p:cNvSpPr>
            <a:spLocks noGrp="1"/>
          </p:cNvSpPr>
          <p:nvPr>
            <p:ph type="pic" idx="6"/>
          </p:nvPr>
        </p:nvSpPr>
        <p:spPr>
          <a:xfrm>
            <a:off x="5707200" y="1939400"/>
            <a:ext cx="2676300" cy="2676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1"/>
          </p:nvPr>
        </p:nvSpPr>
        <p:spPr>
          <a:xfrm>
            <a:off x="5449425" y="3203575"/>
            <a:ext cx="2998800" cy="604200"/>
          </a:xfrm>
          <a:prstGeom prst="rect">
            <a:avLst/>
          </a:prstGeom>
          <a:solidFill>
            <a:srgbClr val="00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title" idx="2" hasCustomPrompt="1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40" name="Google Shape;140;p3"/>
          <p:cNvGrpSpPr/>
          <p:nvPr/>
        </p:nvGrpSpPr>
        <p:grpSpPr>
          <a:xfrm rot="10800000" flipH="1">
            <a:off x="-1432565" y="-125795"/>
            <a:ext cx="4015313" cy="3884503"/>
            <a:chOff x="5440750" y="1669400"/>
            <a:chExt cx="971525" cy="939875"/>
          </a:xfrm>
        </p:grpSpPr>
        <p:sp>
          <p:nvSpPr>
            <p:cNvPr id="141" name="Google Shape;141;p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3"/>
          <p:cNvGrpSpPr/>
          <p:nvPr/>
        </p:nvGrpSpPr>
        <p:grpSpPr>
          <a:xfrm>
            <a:off x="1147477" y="2947974"/>
            <a:ext cx="2872292" cy="2378232"/>
            <a:chOff x="2210400" y="2558550"/>
            <a:chExt cx="971025" cy="804000"/>
          </a:xfrm>
        </p:grpSpPr>
        <p:sp>
          <p:nvSpPr>
            <p:cNvPr id="261" name="Google Shape;261;p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"/>
          <p:cNvGrpSpPr/>
          <p:nvPr/>
        </p:nvGrpSpPr>
        <p:grpSpPr>
          <a:xfrm>
            <a:off x="1392756" y="169091"/>
            <a:ext cx="849275" cy="848250"/>
            <a:chOff x="2651171" y="2397773"/>
            <a:chExt cx="2099568" cy="2097033"/>
          </a:xfrm>
        </p:grpSpPr>
        <p:sp>
          <p:nvSpPr>
            <p:cNvPr id="270" name="Google Shape;270;p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1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1" name="Google Shape;1581;p21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21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3" name="Google Shape;1583;p21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21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5" name="Google Shape;1585;p21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2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587" name="Google Shape;1587;p21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1588" name="Google Shape;1588;p21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1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1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1"/>
          <p:cNvGrpSpPr/>
          <p:nvPr/>
        </p:nvGrpSpPr>
        <p:grpSpPr>
          <a:xfrm>
            <a:off x="4732692" y="3930646"/>
            <a:ext cx="2514088" cy="2081645"/>
            <a:chOff x="3573297" y="232872"/>
            <a:chExt cx="5470164" cy="4529254"/>
          </a:xfrm>
        </p:grpSpPr>
        <p:sp>
          <p:nvSpPr>
            <p:cNvPr id="1602" name="Google Shape;1602;p2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21"/>
          <p:cNvGrpSpPr/>
          <p:nvPr/>
        </p:nvGrpSpPr>
        <p:grpSpPr>
          <a:xfrm>
            <a:off x="-1241033" y="-976954"/>
            <a:ext cx="2514088" cy="2081645"/>
            <a:chOff x="3573297" y="232872"/>
            <a:chExt cx="5470164" cy="4529254"/>
          </a:xfrm>
        </p:grpSpPr>
        <p:sp>
          <p:nvSpPr>
            <p:cNvPr id="1617" name="Google Shape;1617;p2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1"/>
          <p:cNvGrpSpPr/>
          <p:nvPr/>
        </p:nvGrpSpPr>
        <p:grpSpPr>
          <a:xfrm>
            <a:off x="6717082" y="-1583801"/>
            <a:ext cx="3525470" cy="3874833"/>
            <a:chOff x="5440750" y="1541475"/>
            <a:chExt cx="971525" cy="1067800"/>
          </a:xfrm>
        </p:grpSpPr>
        <p:sp>
          <p:nvSpPr>
            <p:cNvPr id="1626" name="Google Shape;1626;p21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2"/>
          <p:cNvSpPr txBox="1">
            <a:spLocks noGrp="1"/>
          </p:cNvSpPr>
          <p:nvPr>
            <p:ph type="title"/>
          </p:nvPr>
        </p:nvSpPr>
        <p:spPr>
          <a:xfrm>
            <a:off x="821800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1" name="Google Shape;1641;p22"/>
          <p:cNvSpPr txBox="1">
            <a:spLocks noGrp="1"/>
          </p:cNvSpPr>
          <p:nvPr>
            <p:ph type="subTitle" idx="1"/>
          </p:nvPr>
        </p:nvSpPr>
        <p:spPr>
          <a:xfrm>
            <a:off x="821800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22"/>
          <p:cNvSpPr txBox="1">
            <a:spLocks noGrp="1"/>
          </p:cNvSpPr>
          <p:nvPr>
            <p:ph type="title" idx="2"/>
          </p:nvPr>
        </p:nvSpPr>
        <p:spPr>
          <a:xfrm>
            <a:off x="3403800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3" name="Google Shape;1643;p22"/>
          <p:cNvSpPr txBox="1">
            <a:spLocks noGrp="1"/>
          </p:cNvSpPr>
          <p:nvPr>
            <p:ph type="subTitle" idx="3"/>
          </p:nvPr>
        </p:nvSpPr>
        <p:spPr>
          <a:xfrm>
            <a:off x="3403800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22"/>
          <p:cNvSpPr txBox="1">
            <a:spLocks noGrp="1"/>
          </p:cNvSpPr>
          <p:nvPr>
            <p:ph type="title" idx="4" hasCustomPrompt="1"/>
          </p:nvPr>
        </p:nvSpPr>
        <p:spPr>
          <a:xfrm>
            <a:off x="1090600" y="3081075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5" name="Google Shape;1645;p22"/>
          <p:cNvSpPr txBox="1">
            <a:spLocks noGrp="1"/>
          </p:cNvSpPr>
          <p:nvPr>
            <p:ph type="title" idx="5" hasCustomPrompt="1"/>
          </p:nvPr>
        </p:nvSpPr>
        <p:spPr>
          <a:xfrm>
            <a:off x="6236975" y="3081075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6" name="Google Shape;1646;p22"/>
          <p:cNvSpPr txBox="1">
            <a:spLocks noGrp="1"/>
          </p:cNvSpPr>
          <p:nvPr>
            <p:ph type="title" idx="6" hasCustomPrompt="1"/>
          </p:nvPr>
        </p:nvSpPr>
        <p:spPr>
          <a:xfrm>
            <a:off x="3672600" y="3081200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grpSp>
        <p:nvGrpSpPr>
          <p:cNvPr id="1647" name="Google Shape;1647;p22"/>
          <p:cNvGrpSpPr/>
          <p:nvPr/>
        </p:nvGrpSpPr>
        <p:grpSpPr>
          <a:xfrm rot="-5400000">
            <a:off x="-1579468" y="2703974"/>
            <a:ext cx="3525470" cy="3874833"/>
            <a:chOff x="5440750" y="1541475"/>
            <a:chExt cx="971525" cy="1067800"/>
          </a:xfrm>
        </p:grpSpPr>
        <p:sp>
          <p:nvSpPr>
            <p:cNvPr id="1648" name="Google Shape;1648;p22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22"/>
          <p:cNvGrpSpPr/>
          <p:nvPr/>
        </p:nvGrpSpPr>
        <p:grpSpPr>
          <a:xfrm rot="-5400000">
            <a:off x="6142857" y="-711076"/>
            <a:ext cx="3525470" cy="3874833"/>
            <a:chOff x="5440750" y="1541475"/>
            <a:chExt cx="971525" cy="1067800"/>
          </a:xfrm>
        </p:grpSpPr>
        <p:sp>
          <p:nvSpPr>
            <p:cNvPr id="1662" name="Google Shape;1662;p22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5" name="Google Shape;1675;p22"/>
          <p:cNvSpPr txBox="1">
            <a:spLocks noGrp="1"/>
          </p:cNvSpPr>
          <p:nvPr>
            <p:ph type="title" idx="7"/>
          </p:nvPr>
        </p:nvSpPr>
        <p:spPr>
          <a:xfrm>
            <a:off x="5968175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8"/>
          </p:nvPr>
        </p:nvSpPr>
        <p:spPr>
          <a:xfrm>
            <a:off x="5968175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23"/>
          <p:cNvGrpSpPr/>
          <p:nvPr/>
        </p:nvGrpSpPr>
        <p:grpSpPr>
          <a:xfrm>
            <a:off x="8057480" y="3530521"/>
            <a:ext cx="2514088" cy="2081645"/>
            <a:chOff x="3573297" y="232872"/>
            <a:chExt cx="5470164" cy="4529254"/>
          </a:xfrm>
        </p:grpSpPr>
        <p:sp>
          <p:nvSpPr>
            <p:cNvPr id="1680" name="Google Shape;1680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3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3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23"/>
          <p:cNvGrpSpPr/>
          <p:nvPr/>
        </p:nvGrpSpPr>
        <p:grpSpPr>
          <a:xfrm>
            <a:off x="-2292835" y="-60870"/>
            <a:ext cx="4084025" cy="3381541"/>
            <a:chOff x="3573297" y="232872"/>
            <a:chExt cx="5470164" cy="4529254"/>
          </a:xfrm>
        </p:grpSpPr>
        <p:sp>
          <p:nvSpPr>
            <p:cNvPr id="1703" name="Google Shape;1703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23"/>
          <p:cNvGrpSpPr/>
          <p:nvPr/>
        </p:nvGrpSpPr>
        <p:grpSpPr>
          <a:xfrm flipH="1"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1712" name="Google Shape;1712;p2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0" name="Google Shape;1720;p23"/>
          <p:cNvSpPr/>
          <p:nvPr/>
        </p:nvSpPr>
        <p:spPr>
          <a:xfrm flipH="1">
            <a:off x="8817412" y="11134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23"/>
          <p:cNvGrpSpPr/>
          <p:nvPr/>
        </p:nvGrpSpPr>
        <p:grpSpPr>
          <a:xfrm>
            <a:off x="7581510" y="-9"/>
            <a:ext cx="849275" cy="848250"/>
            <a:chOff x="8751122" y="1283566"/>
            <a:chExt cx="849275" cy="848250"/>
          </a:xfrm>
        </p:grpSpPr>
        <p:sp>
          <p:nvSpPr>
            <p:cNvPr id="1722" name="Google Shape;1722;p2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2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724" name="Google Shape;1724;p2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3"/>
          <p:cNvGrpSpPr/>
          <p:nvPr/>
        </p:nvGrpSpPr>
        <p:grpSpPr>
          <a:xfrm>
            <a:off x="-1209358" y="2362946"/>
            <a:ext cx="2514088" cy="2081645"/>
            <a:chOff x="3573297" y="232872"/>
            <a:chExt cx="5470164" cy="4529254"/>
          </a:xfrm>
        </p:grpSpPr>
        <p:sp>
          <p:nvSpPr>
            <p:cNvPr id="1727" name="Google Shape;1727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23"/>
          <p:cNvGrpSpPr/>
          <p:nvPr/>
        </p:nvGrpSpPr>
        <p:grpSpPr>
          <a:xfrm>
            <a:off x="8197422" y="4147216"/>
            <a:ext cx="849275" cy="848250"/>
            <a:chOff x="8751122" y="1283566"/>
            <a:chExt cx="849275" cy="848250"/>
          </a:xfrm>
        </p:grpSpPr>
        <p:sp>
          <p:nvSpPr>
            <p:cNvPr id="1736" name="Google Shape;1736;p2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2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738" name="Google Shape;1738;p2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0" name="Google Shape;1740;p23"/>
          <p:cNvSpPr/>
          <p:nvPr/>
        </p:nvSpPr>
        <p:spPr>
          <a:xfrm>
            <a:off x="46319" y="2327646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23"/>
          <p:cNvSpPr txBox="1">
            <a:spLocks noGrp="1"/>
          </p:cNvSpPr>
          <p:nvPr>
            <p:ph type="title" idx="2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3" name="Google Shape;1743;p23"/>
          <p:cNvSpPr txBox="1">
            <a:spLocks noGrp="1"/>
          </p:cNvSpPr>
          <p:nvPr>
            <p:ph type="subTitle" idx="1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4" name="Google Shape;1744;p23"/>
          <p:cNvSpPr txBox="1">
            <a:spLocks noGrp="1"/>
          </p:cNvSpPr>
          <p:nvPr>
            <p:ph type="title" idx="3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5" name="Google Shape;1745;p23"/>
          <p:cNvSpPr txBox="1">
            <a:spLocks noGrp="1"/>
          </p:cNvSpPr>
          <p:nvPr>
            <p:ph type="subTitle" idx="4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23"/>
          <p:cNvSpPr txBox="1">
            <a:spLocks noGrp="1"/>
          </p:cNvSpPr>
          <p:nvPr>
            <p:ph type="title" idx="5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7" name="Google Shape;1747;p23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3"/>
          <p:cNvSpPr txBox="1">
            <a:spLocks noGrp="1"/>
          </p:cNvSpPr>
          <p:nvPr>
            <p:ph type="title" idx="7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9" name="Google Shape;1749;p23"/>
          <p:cNvSpPr txBox="1">
            <a:spLocks noGrp="1"/>
          </p:cNvSpPr>
          <p:nvPr>
            <p:ph type="subTitle" idx="8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4"/>
          <p:cNvSpPr txBox="1">
            <a:spLocks noGrp="1"/>
          </p:cNvSpPr>
          <p:nvPr>
            <p:ph type="title"/>
          </p:nvPr>
        </p:nvSpPr>
        <p:spPr>
          <a:xfrm>
            <a:off x="1653086" y="148112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2" name="Google Shape;1752;p24"/>
          <p:cNvSpPr txBox="1">
            <a:spLocks noGrp="1"/>
          </p:cNvSpPr>
          <p:nvPr>
            <p:ph type="subTitle" idx="1"/>
          </p:nvPr>
        </p:nvSpPr>
        <p:spPr>
          <a:xfrm>
            <a:off x="1653074" y="1907369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24"/>
          <p:cNvSpPr txBox="1">
            <a:spLocks noGrp="1"/>
          </p:cNvSpPr>
          <p:nvPr>
            <p:ph type="title" idx="2"/>
          </p:nvPr>
        </p:nvSpPr>
        <p:spPr>
          <a:xfrm>
            <a:off x="5570882" y="148112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4" name="Google Shape;1754;p24"/>
          <p:cNvSpPr txBox="1">
            <a:spLocks noGrp="1"/>
          </p:cNvSpPr>
          <p:nvPr>
            <p:ph type="subTitle" idx="3"/>
          </p:nvPr>
        </p:nvSpPr>
        <p:spPr>
          <a:xfrm>
            <a:off x="5570875" y="1907500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5" name="Google Shape;1755;p24"/>
          <p:cNvGrpSpPr/>
          <p:nvPr/>
        </p:nvGrpSpPr>
        <p:grpSpPr>
          <a:xfrm>
            <a:off x="-534234" y="2591589"/>
            <a:ext cx="3563418" cy="3276021"/>
            <a:chOff x="4765450" y="2817950"/>
            <a:chExt cx="894275" cy="822150"/>
          </a:xfrm>
        </p:grpSpPr>
        <p:sp>
          <p:nvSpPr>
            <p:cNvPr id="1756" name="Google Shape;1756;p24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24"/>
          <p:cNvGrpSpPr/>
          <p:nvPr/>
        </p:nvGrpSpPr>
        <p:grpSpPr>
          <a:xfrm>
            <a:off x="666212" y="4424016"/>
            <a:ext cx="1162531" cy="1161127"/>
            <a:chOff x="7253149" y="3334154"/>
            <a:chExt cx="1162531" cy="1161127"/>
          </a:xfrm>
        </p:grpSpPr>
        <p:sp>
          <p:nvSpPr>
            <p:cNvPr id="1761" name="Google Shape;1761;p24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2" name="Google Shape;1762;p2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1763" name="Google Shape;1763;p2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5" name="Google Shape;1765;p24"/>
          <p:cNvGrpSpPr/>
          <p:nvPr/>
        </p:nvGrpSpPr>
        <p:grpSpPr>
          <a:xfrm>
            <a:off x="7582096" y="290150"/>
            <a:ext cx="1162705" cy="962710"/>
            <a:chOff x="2210400" y="2558550"/>
            <a:chExt cx="971025" cy="804000"/>
          </a:xfrm>
        </p:grpSpPr>
        <p:sp>
          <p:nvSpPr>
            <p:cNvPr id="1766" name="Google Shape;1766;p2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24"/>
          <p:cNvGrpSpPr/>
          <p:nvPr/>
        </p:nvGrpSpPr>
        <p:grpSpPr>
          <a:xfrm>
            <a:off x="7415915" y="125143"/>
            <a:ext cx="3960194" cy="4417325"/>
            <a:chOff x="4665875" y="2544104"/>
            <a:chExt cx="993850" cy="1108571"/>
          </a:xfrm>
        </p:grpSpPr>
        <p:sp>
          <p:nvSpPr>
            <p:cNvPr id="1775" name="Google Shape;1775;p24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4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4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4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4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4"/>
            <p:cNvSpPr/>
            <p:nvPr/>
          </p:nvSpPr>
          <p:spPr>
            <a:xfrm>
              <a:off x="4665875" y="2544104"/>
              <a:ext cx="316425" cy="316425"/>
            </a:xfrm>
            <a:custGeom>
              <a:avLst/>
              <a:gdLst/>
              <a:ahLst/>
              <a:cxnLst/>
              <a:rect l="l" t="t" r="r" b="b"/>
              <a:pathLst>
                <a:path w="12657" h="12657" extrusionOk="0">
                  <a:moveTo>
                    <a:pt x="6329" y="1"/>
                  </a:moveTo>
                  <a:lnTo>
                    <a:pt x="1" y="6328"/>
                  </a:lnTo>
                  <a:lnTo>
                    <a:pt x="6329" y="12656"/>
                  </a:lnTo>
                  <a:lnTo>
                    <a:pt x="12656" y="6328"/>
                  </a:lnTo>
                  <a:lnTo>
                    <a:pt x="632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4"/>
            <p:cNvSpPr/>
            <p:nvPr/>
          </p:nvSpPr>
          <p:spPr>
            <a:xfrm>
              <a:off x="4920850" y="3013825"/>
              <a:ext cx="358275" cy="358275"/>
            </a:xfrm>
            <a:custGeom>
              <a:avLst/>
              <a:gdLst/>
              <a:ahLst/>
              <a:cxnLst/>
              <a:rect l="l" t="t" r="r" b="b"/>
              <a:pathLst>
                <a:path w="14331" h="14331" extrusionOk="0">
                  <a:moveTo>
                    <a:pt x="7165" y="1"/>
                  </a:moveTo>
                  <a:lnTo>
                    <a:pt x="0" y="7166"/>
                  </a:lnTo>
                  <a:lnTo>
                    <a:pt x="7165" y="14331"/>
                  </a:lnTo>
                  <a:lnTo>
                    <a:pt x="14331" y="7166"/>
                  </a:lnTo>
                  <a:lnTo>
                    <a:pt x="7165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4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4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4" name="Google Shape;1784;p24"/>
          <p:cNvSpPr txBox="1">
            <a:spLocks noGrp="1"/>
          </p:cNvSpPr>
          <p:nvPr>
            <p:ph type="title" idx="4"/>
          </p:nvPr>
        </p:nvSpPr>
        <p:spPr>
          <a:xfrm>
            <a:off x="1653086" y="318648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5" name="Google Shape;1785;p24"/>
          <p:cNvSpPr txBox="1">
            <a:spLocks noGrp="1"/>
          </p:cNvSpPr>
          <p:nvPr>
            <p:ph type="subTitle" idx="5"/>
          </p:nvPr>
        </p:nvSpPr>
        <p:spPr>
          <a:xfrm>
            <a:off x="1653074" y="3629949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4"/>
          <p:cNvSpPr txBox="1">
            <a:spLocks noGrp="1"/>
          </p:cNvSpPr>
          <p:nvPr>
            <p:ph type="title" idx="6"/>
          </p:nvPr>
        </p:nvSpPr>
        <p:spPr>
          <a:xfrm>
            <a:off x="5570882" y="3186613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7" name="Google Shape;1787;p24"/>
          <p:cNvSpPr txBox="1">
            <a:spLocks noGrp="1"/>
          </p:cNvSpPr>
          <p:nvPr>
            <p:ph type="subTitle" idx="7"/>
          </p:nvPr>
        </p:nvSpPr>
        <p:spPr>
          <a:xfrm>
            <a:off x="5570875" y="3630075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5"/>
          <p:cNvSpPr txBox="1">
            <a:spLocks noGrp="1"/>
          </p:cNvSpPr>
          <p:nvPr>
            <p:ph type="title"/>
          </p:nvPr>
        </p:nvSpPr>
        <p:spPr>
          <a:xfrm>
            <a:off x="713225" y="1018600"/>
            <a:ext cx="45699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25"/>
          <p:cNvSpPr txBox="1">
            <a:spLocks noGrp="1"/>
          </p:cNvSpPr>
          <p:nvPr>
            <p:ph type="body" idx="1"/>
          </p:nvPr>
        </p:nvSpPr>
        <p:spPr>
          <a:xfrm>
            <a:off x="713225" y="1672700"/>
            <a:ext cx="4569900" cy="26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792" name="Google Shape;1792;p25"/>
          <p:cNvGrpSpPr/>
          <p:nvPr/>
        </p:nvGrpSpPr>
        <p:grpSpPr>
          <a:xfrm>
            <a:off x="3375010" y="4156462"/>
            <a:ext cx="2872292" cy="2378232"/>
            <a:chOff x="2210400" y="2558550"/>
            <a:chExt cx="971025" cy="804000"/>
          </a:xfrm>
        </p:grpSpPr>
        <p:sp>
          <p:nvSpPr>
            <p:cNvPr id="1793" name="Google Shape;1793;p2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5"/>
          <p:cNvGrpSpPr/>
          <p:nvPr/>
        </p:nvGrpSpPr>
        <p:grpSpPr>
          <a:xfrm>
            <a:off x="5436129" y="2765943"/>
            <a:ext cx="3039902" cy="2515875"/>
            <a:chOff x="5440750" y="1669400"/>
            <a:chExt cx="971525" cy="804025"/>
          </a:xfrm>
        </p:grpSpPr>
        <p:sp>
          <p:nvSpPr>
            <p:cNvPr id="1802" name="Google Shape;1802;p2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25"/>
          <p:cNvGrpSpPr/>
          <p:nvPr/>
        </p:nvGrpSpPr>
        <p:grpSpPr>
          <a:xfrm rot="10800000">
            <a:off x="6885085" y="981458"/>
            <a:ext cx="2872292" cy="2378232"/>
            <a:chOff x="2210400" y="2558550"/>
            <a:chExt cx="971025" cy="804000"/>
          </a:xfrm>
        </p:grpSpPr>
        <p:sp>
          <p:nvSpPr>
            <p:cNvPr id="1921" name="Google Shape;1921;p2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929;p25"/>
          <p:cNvGrpSpPr/>
          <p:nvPr/>
        </p:nvGrpSpPr>
        <p:grpSpPr>
          <a:xfrm rot="10800000" flipH="1">
            <a:off x="7119499" y="-16579"/>
            <a:ext cx="1162531" cy="1161127"/>
            <a:chOff x="2651171" y="2397773"/>
            <a:chExt cx="2099568" cy="2097033"/>
          </a:xfrm>
        </p:grpSpPr>
        <p:sp>
          <p:nvSpPr>
            <p:cNvPr id="1930" name="Google Shape;1930;p2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2" name="Google Shape;1932;p25"/>
          <p:cNvSpPr/>
          <p:nvPr/>
        </p:nvSpPr>
        <p:spPr>
          <a:xfrm rot="10800000">
            <a:off x="6247296" y="2814225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5"/>
          <p:cNvSpPr/>
          <p:nvPr/>
        </p:nvSpPr>
        <p:spPr>
          <a:xfrm>
            <a:off x="6247300" y="254259"/>
            <a:ext cx="968191" cy="96822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26"/>
          <p:cNvGrpSpPr/>
          <p:nvPr/>
        </p:nvGrpSpPr>
        <p:grpSpPr>
          <a:xfrm>
            <a:off x="2787991" y="1287889"/>
            <a:ext cx="3563418" cy="3276021"/>
            <a:chOff x="4765450" y="2817950"/>
            <a:chExt cx="894275" cy="822150"/>
          </a:xfrm>
        </p:grpSpPr>
        <p:sp>
          <p:nvSpPr>
            <p:cNvPr id="1936" name="Google Shape;1936;p2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0" name="Google Shape;1940;p26"/>
          <p:cNvGrpSpPr/>
          <p:nvPr/>
        </p:nvGrpSpPr>
        <p:grpSpPr>
          <a:xfrm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1941" name="Google Shape;1941;p2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26"/>
          <p:cNvGrpSpPr/>
          <p:nvPr/>
        </p:nvGrpSpPr>
        <p:grpSpPr>
          <a:xfrm flipH="1">
            <a:off x="8813326" y="-9"/>
            <a:ext cx="849275" cy="848250"/>
            <a:chOff x="8751122" y="1283566"/>
            <a:chExt cx="849275" cy="848250"/>
          </a:xfrm>
        </p:grpSpPr>
        <p:sp>
          <p:nvSpPr>
            <p:cNvPr id="1950" name="Google Shape;1950;p26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1" name="Google Shape;1951;p26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952" name="Google Shape;1952;p2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4" name="Google Shape;1954;p26"/>
          <p:cNvGrpSpPr/>
          <p:nvPr/>
        </p:nvGrpSpPr>
        <p:grpSpPr>
          <a:xfrm>
            <a:off x="-259090" y="4167881"/>
            <a:ext cx="1142271" cy="1145681"/>
            <a:chOff x="6167975" y="2118400"/>
            <a:chExt cx="150775" cy="151225"/>
          </a:xfrm>
        </p:grpSpPr>
        <p:sp>
          <p:nvSpPr>
            <p:cNvPr id="1955" name="Google Shape;1955;p2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26"/>
          <p:cNvGrpSpPr/>
          <p:nvPr/>
        </p:nvGrpSpPr>
        <p:grpSpPr>
          <a:xfrm>
            <a:off x="-269226" y="3517179"/>
            <a:ext cx="1162531" cy="1161127"/>
            <a:chOff x="2651171" y="2397773"/>
            <a:chExt cx="2099568" cy="2097033"/>
          </a:xfrm>
        </p:grpSpPr>
        <p:sp>
          <p:nvSpPr>
            <p:cNvPr id="1958" name="Google Shape;1958;p26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6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26"/>
          <p:cNvSpPr/>
          <p:nvPr/>
        </p:nvSpPr>
        <p:spPr>
          <a:xfrm>
            <a:off x="7472262" y="127554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6"/>
          <p:cNvSpPr txBox="1">
            <a:spLocks noGrp="1"/>
          </p:cNvSpPr>
          <p:nvPr>
            <p:ph type="title"/>
          </p:nvPr>
        </p:nvSpPr>
        <p:spPr>
          <a:xfrm>
            <a:off x="8832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2" name="Google Shape;1962;p26"/>
          <p:cNvSpPr txBox="1">
            <a:spLocks noGrp="1"/>
          </p:cNvSpPr>
          <p:nvPr>
            <p:ph type="subTitle" idx="1"/>
          </p:nvPr>
        </p:nvSpPr>
        <p:spPr>
          <a:xfrm>
            <a:off x="8832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26"/>
          <p:cNvSpPr txBox="1">
            <a:spLocks noGrp="1"/>
          </p:cNvSpPr>
          <p:nvPr>
            <p:ph type="title" idx="2"/>
          </p:nvPr>
        </p:nvSpPr>
        <p:spPr>
          <a:xfrm>
            <a:off x="8832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4" name="Google Shape;1964;p26"/>
          <p:cNvSpPr txBox="1">
            <a:spLocks noGrp="1"/>
          </p:cNvSpPr>
          <p:nvPr>
            <p:ph type="subTitle" idx="3"/>
          </p:nvPr>
        </p:nvSpPr>
        <p:spPr>
          <a:xfrm>
            <a:off x="8832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26"/>
          <p:cNvSpPr txBox="1">
            <a:spLocks noGrp="1"/>
          </p:cNvSpPr>
          <p:nvPr>
            <p:ph type="title" idx="4"/>
          </p:nvPr>
        </p:nvSpPr>
        <p:spPr>
          <a:xfrm>
            <a:off x="8831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6" name="Google Shape;1966;p26"/>
          <p:cNvSpPr txBox="1">
            <a:spLocks noGrp="1"/>
          </p:cNvSpPr>
          <p:nvPr>
            <p:ph type="subTitle" idx="5"/>
          </p:nvPr>
        </p:nvSpPr>
        <p:spPr>
          <a:xfrm>
            <a:off x="8831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26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26"/>
          <p:cNvSpPr txBox="1">
            <a:spLocks noGrp="1"/>
          </p:cNvSpPr>
          <p:nvPr>
            <p:ph type="title" idx="7"/>
          </p:nvPr>
        </p:nvSpPr>
        <p:spPr>
          <a:xfrm>
            <a:off x="60927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9" name="Google Shape;1969;p26"/>
          <p:cNvSpPr txBox="1">
            <a:spLocks noGrp="1"/>
          </p:cNvSpPr>
          <p:nvPr>
            <p:ph type="subTitle" idx="8"/>
          </p:nvPr>
        </p:nvSpPr>
        <p:spPr>
          <a:xfrm>
            <a:off x="60927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26"/>
          <p:cNvSpPr txBox="1">
            <a:spLocks noGrp="1"/>
          </p:cNvSpPr>
          <p:nvPr>
            <p:ph type="title" idx="9"/>
          </p:nvPr>
        </p:nvSpPr>
        <p:spPr>
          <a:xfrm>
            <a:off x="60927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1" name="Google Shape;1971;p26"/>
          <p:cNvSpPr txBox="1">
            <a:spLocks noGrp="1"/>
          </p:cNvSpPr>
          <p:nvPr>
            <p:ph type="subTitle" idx="13"/>
          </p:nvPr>
        </p:nvSpPr>
        <p:spPr>
          <a:xfrm>
            <a:off x="60927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26"/>
          <p:cNvSpPr txBox="1">
            <a:spLocks noGrp="1"/>
          </p:cNvSpPr>
          <p:nvPr>
            <p:ph type="title" idx="14"/>
          </p:nvPr>
        </p:nvSpPr>
        <p:spPr>
          <a:xfrm>
            <a:off x="60926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3" name="Google Shape;1973;p26"/>
          <p:cNvSpPr txBox="1">
            <a:spLocks noGrp="1"/>
          </p:cNvSpPr>
          <p:nvPr>
            <p:ph type="subTitle" idx="15"/>
          </p:nvPr>
        </p:nvSpPr>
        <p:spPr>
          <a:xfrm>
            <a:off x="60926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7"/>
          <p:cNvSpPr txBox="1">
            <a:spLocks noGrp="1"/>
          </p:cNvSpPr>
          <p:nvPr>
            <p:ph type="title" hasCustomPrompt="1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6" name="Google Shape;1976;p27"/>
          <p:cNvSpPr txBox="1">
            <a:spLocks noGrp="1"/>
          </p:cNvSpPr>
          <p:nvPr>
            <p:ph type="title" idx="2" hasCustomPrompt="1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7" name="Google Shape;1977;p27"/>
          <p:cNvSpPr txBox="1">
            <a:spLocks noGrp="1"/>
          </p:cNvSpPr>
          <p:nvPr>
            <p:ph type="title" idx="3" hasCustomPrompt="1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8" name="Google Shape;1978;p27"/>
          <p:cNvSpPr txBox="1">
            <a:spLocks noGrp="1"/>
          </p:cNvSpPr>
          <p:nvPr>
            <p:ph type="title" idx="4" hasCustomPrompt="1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9" name="Google Shape;1979;p27"/>
          <p:cNvSpPr txBox="1">
            <a:spLocks noGrp="1"/>
          </p:cNvSpPr>
          <p:nvPr>
            <p:ph type="subTitle" idx="1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27"/>
          <p:cNvSpPr txBox="1">
            <a:spLocks noGrp="1"/>
          </p:cNvSpPr>
          <p:nvPr>
            <p:ph type="subTitle" idx="5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27"/>
          <p:cNvSpPr txBox="1">
            <a:spLocks noGrp="1"/>
          </p:cNvSpPr>
          <p:nvPr>
            <p:ph type="subTitle" idx="6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27"/>
          <p:cNvSpPr txBox="1">
            <a:spLocks noGrp="1"/>
          </p:cNvSpPr>
          <p:nvPr>
            <p:ph type="subTitle" idx="7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27"/>
          <p:cNvSpPr txBox="1">
            <a:spLocks noGrp="1"/>
          </p:cNvSpPr>
          <p:nvPr>
            <p:ph type="subTitle" idx="8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27"/>
          <p:cNvSpPr txBox="1">
            <a:spLocks noGrp="1"/>
          </p:cNvSpPr>
          <p:nvPr>
            <p:ph type="subTitle" idx="9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85" name="Google Shape;1985;p27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1986" name="Google Shape;1986;p2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27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8" name="Google Shape;1998;p27"/>
          <p:cNvGrpSpPr/>
          <p:nvPr/>
        </p:nvGrpSpPr>
        <p:grpSpPr>
          <a:xfrm rot="10800000" flipH="1">
            <a:off x="8147637" y="-217954"/>
            <a:ext cx="1162531" cy="1161127"/>
            <a:chOff x="2651171" y="2397773"/>
            <a:chExt cx="2099568" cy="2097033"/>
          </a:xfrm>
        </p:grpSpPr>
        <p:sp>
          <p:nvSpPr>
            <p:cNvPr id="1999" name="Google Shape;1999;p2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27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2002" name="Google Shape;2002;p2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27"/>
          <p:cNvSpPr txBox="1">
            <a:spLocks noGrp="1"/>
          </p:cNvSpPr>
          <p:nvPr>
            <p:ph type="title" idx="13" hasCustomPrompt="1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5" name="Google Shape;2015;p27"/>
          <p:cNvSpPr txBox="1">
            <a:spLocks noGrp="1"/>
          </p:cNvSpPr>
          <p:nvPr>
            <p:ph type="title" idx="14" hasCustomPrompt="1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6" name="Google Shape;2016;p2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BLANK_1_1_1_1_1_2_1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28"/>
          <p:cNvSpPr txBox="1">
            <a:spLocks noGrp="1"/>
          </p:cNvSpPr>
          <p:nvPr>
            <p:ph type="title"/>
          </p:nvPr>
        </p:nvSpPr>
        <p:spPr>
          <a:xfrm>
            <a:off x="831125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9" name="Google Shape;2019;p28"/>
          <p:cNvSpPr txBox="1">
            <a:spLocks noGrp="1"/>
          </p:cNvSpPr>
          <p:nvPr>
            <p:ph type="subTitle" idx="1"/>
          </p:nvPr>
        </p:nvSpPr>
        <p:spPr>
          <a:xfrm>
            <a:off x="831125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28"/>
          <p:cNvSpPr txBox="1">
            <a:spLocks noGrp="1"/>
          </p:cNvSpPr>
          <p:nvPr>
            <p:ph type="title" idx="2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1" name="Google Shape;2021;p28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2" name="Google Shape;2022;p28"/>
          <p:cNvSpPr txBox="1">
            <a:spLocks noGrp="1"/>
          </p:cNvSpPr>
          <p:nvPr>
            <p:ph type="title" idx="4"/>
          </p:nvPr>
        </p:nvSpPr>
        <p:spPr>
          <a:xfrm>
            <a:off x="3419269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3" name="Google Shape;2023;p28"/>
          <p:cNvSpPr txBox="1">
            <a:spLocks noGrp="1"/>
          </p:cNvSpPr>
          <p:nvPr>
            <p:ph type="subTitle" idx="5"/>
          </p:nvPr>
        </p:nvSpPr>
        <p:spPr>
          <a:xfrm>
            <a:off x="3419269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4" name="Google Shape;2024;p28"/>
          <p:cNvSpPr txBox="1">
            <a:spLocks noGrp="1"/>
          </p:cNvSpPr>
          <p:nvPr>
            <p:ph type="title" idx="6"/>
          </p:nvPr>
        </p:nvSpPr>
        <p:spPr>
          <a:xfrm>
            <a:off x="6007420" y="1837525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5" name="Google Shape;2025;p28"/>
          <p:cNvSpPr txBox="1">
            <a:spLocks noGrp="1"/>
          </p:cNvSpPr>
          <p:nvPr>
            <p:ph type="subTitle" idx="7"/>
          </p:nvPr>
        </p:nvSpPr>
        <p:spPr>
          <a:xfrm>
            <a:off x="6007420" y="2271650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6" name="Google Shape;2026;p28"/>
          <p:cNvSpPr txBox="1">
            <a:spLocks noGrp="1"/>
          </p:cNvSpPr>
          <p:nvPr>
            <p:ph type="title" idx="8"/>
          </p:nvPr>
        </p:nvSpPr>
        <p:spPr>
          <a:xfrm>
            <a:off x="6007420" y="3575725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7" name="Google Shape;2027;p28"/>
          <p:cNvSpPr txBox="1">
            <a:spLocks noGrp="1"/>
          </p:cNvSpPr>
          <p:nvPr>
            <p:ph type="subTitle" idx="9"/>
          </p:nvPr>
        </p:nvSpPr>
        <p:spPr>
          <a:xfrm>
            <a:off x="6007420" y="4009850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28" name="Google Shape;2028;p28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2029" name="Google Shape;2029;p28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8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8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8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8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8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8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8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8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8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8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8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8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2" name="Google Shape;2042;p28"/>
          <p:cNvGrpSpPr/>
          <p:nvPr/>
        </p:nvGrpSpPr>
        <p:grpSpPr>
          <a:xfrm>
            <a:off x="-624466" y="2756450"/>
            <a:ext cx="1162705" cy="962710"/>
            <a:chOff x="2210400" y="2558550"/>
            <a:chExt cx="971025" cy="804000"/>
          </a:xfrm>
        </p:grpSpPr>
        <p:sp>
          <p:nvSpPr>
            <p:cNvPr id="2043" name="Google Shape;2043;p2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28"/>
          <p:cNvGrpSpPr/>
          <p:nvPr/>
        </p:nvGrpSpPr>
        <p:grpSpPr>
          <a:xfrm flipH="1">
            <a:off x="8099379" y="-9"/>
            <a:ext cx="3418785" cy="2830723"/>
            <a:chOff x="2210400" y="2558550"/>
            <a:chExt cx="971025" cy="804000"/>
          </a:xfrm>
        </p:grpSpPr>
        <p:sp>
          <p:nvSpPr>
            <p:cNvPr id="2052" name="Google Shape;2052;p2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0" name="Google Shape;2060;p28"/>
          <p:cNvSpPr/>
          <p:nvPr/>
        </p:nvSpPr>
        <p:spPr>
          <a:xfrm>
            <a:off x="7932175" y="125147"/>
            <a:ext cx="744611" cy="744611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7723212" y="-83121"/>
            <a:ext cx="1162531" cy="1161127"/>
            <a:chOff x="2651171" y="2397773"/>
            <a:chExt cx="2099568" cy="2097033"/>
          </a:xfrm>
        </p:grpSpPr>
        <p:sp>
          <p:nvSpPr>
            <p:cNvPr id="2062" name="Google Shape;2062;p2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" name="Google Shape;2064;p28"/>
          <p:cNvSpPr txBox="1">
            <a:spLocks noGrp="1"/>
          </p:cNvSpPr>
          <p:nvPr>
            <p:ph type="title" idx="13"/>
          </p:nvPr>
        </p:nvSpPr>
        <p:spPr>
          <a:xfrm>
            <a:off x="831125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5" name="Google Shape;2065;p28"/>
          <p:cNvSpPr txBox="1">
            <a:spLocks noGrp="1"/>
          </p:cNvSpPr>
          <p:nvPr>
            <p:ph type="subTitle" idx="14"/>
          </p:nvPr>
        </p:nvSpPr>
        <p:spPr>
          <a:xfrm>
            <a:off x="831125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6" name="Google Shape;2066;p28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29"/>
          <p:cNvSpPr/>
          <p:nvPr/>
        </p:nvSpPr>
        <p:spPr>
          <a:xfrm flipH="1">
            <a:off x="6752571" y="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29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2070" name="Google Shape;2070;p2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29"/>
          <p:cNvGrpSpPr/>
          <p:nvPr/>
        </p:nvGrpSpPr>
        <p:grpSpPr>
          <a:xfrm flipH="1">
            <a:off x="-895103" y="3138787"/>
            <a:ext cx="3673270" cy="3119516"/>
            <a:chOff x="4665875" y="2808650"/>
            <a:chExt cx="993850" cy="844025"/>
          </a:xfrm>
        </p:grpSpPr>
        <p:sp>
          <p:nvSpPr>
            <p:cNvPr id="2079" name="Google Shape;2079;p2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9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9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" name="Google Shape;2086;p29"/>
          <p:cNvSpPr txBox="1">
            <a:spLocks noGrp="1"/>
          </p:cNvSpPr>
          <p:nvPr>
            <p:ph type="title" hasCustomPrompt="1"/>
          </p:nvPr>
        </p:nvSpPr>
        <p:spPr>
          <a:xfrm>
            <a:off x="1221762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7" name="Google Shape;2087;p29"/>
          <p:cNvSpPr txBox="1">
            <a:spLocks noGrp="1"/>
          </p:cNvSpPr>
          <p:nvPr>
            <p:ph type="subTitle" idx="1"/>
          </p:nvPr>
        </p:nvSpPr>
        <p:spPr>
          <a:xfrm>
            <a:off x="1221762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29"/>
          <p:cNvSpPr txBox="1">
            <a:spLocks noGrp="1"/>
          </p:cNvSpPr>
          <p:nvPr>
            <p:ph type="title" idx="2" hasCustomPrompt="1"/>
          </p:nvPr>
        </p:nvSpPr>
        <p:spPr>
          <a:xfrm>
            <a:off x="4827129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9" name="Google Shape;2089;p29"/>
          <p:cNvSpPr txBox="1">
            <a:spLocks noGrp="1"/>
          </p:cNvSpPr>
          <p:nvPr>
            <p:ph type="subTitle" idx="3"/>
          </p:nvPr>
        </p:nvSpPr>
        <p:spPr>
          <a:xfrm>
            <a:off x="4827129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29"/>
          <p:cNvSpPr txBox="1">
            <a:spLocks noGrp="1"/>
          </p:cNvSpPr>
          <p:nvPr>
            <p:ph type="title" idx="4" hasCustomPrompt="1"/>
          </p:nvPr>
        </p:nvSpPr>
        <p:spPr>
          <a:xfrm>
            <a:off x="1221803" y="2867455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1" name="Google Shape;2091;p29"/>
          <p:cNvSpPr txBox="1">
            <a:spLocks noGrp="1"/>
          </p:cNvSpPr>
          <p:nvPr>
            <p:ph type="subTitle" idx="5"/>
          </p:nvPr>
        </p:nvSpPr>
        <p:spPr>
          <a:xfrm>
            <a:off x="1221803" y="3860650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29"/>
          <p:cNvSpPr txBox="1">
            <a:spLocks noGrp="1"/>
          </p:cNvSpPr>
          <p:nvPr>
            <p:ph type="title" idx="6" hasCustomPrompt="1"/>
          </p:nvPr>
        </p:nvSpPr>
        <p:spPr>
          <a:xfrm>
            <a:off x="4827088" y="2867456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3" name="Google Shape;2093;p29"/>
          <p:cNvSpPr txBox="1">
            <a:spLocks noGrp="1"/>
          </p:cNvSpPr>
          <p:nvPr>
            <p:ph type="subTitle" idx="7"/>
          </p:nvPr>
        </p:nvSpPr>
        <p:spPr>
          <a:xfrm>
            <a:off x="4827088" y="3860652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2">
  <p:cSld name="TITLE_AND_BODY_2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0"/>
          <p:cNvSpPr txBox="1">
            <a:spLocks noGrp="1"/>
          </p:cNvSpPr>
          <p:nvPr>
            <p:ph type="body" idx="1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096" name="Google Shape;2096;p30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2097" name="Google Shape;2097;p3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5" name="Google Shape;2105;p30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30"/>
          <p:cNvGrpSpPr/>
          <p:nvPr/>
        </p:nvGrpSpPr>
        <p:grpSpPr>
          <a:xfrm>
            <a:off x="6023069" y="1634951"/>
            <a:ext cx="3525470" cy="2917646"/>
            <a:chOff x="5440750" y="1669400"/>
            <a:chExt cx="971525" cy="804025"/>
          </a:xfrm>
        </p:grpSpPr>
        <p:sp>
          <p:nvSpPr>
            <p:cNvPr id="2107" name="Google Shape;2107;p30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0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30"/>
          <p:cNvGrpSpPr/>
          <p:nvPr/>
        </p:nvGrpSpPr>
        <p:grpSpPr>
          <a:xfrm flipH="1">
            <a:off x="5360834" y="3154710"/>
            <a:ext cx="3619520" cy="3119519"/>
            <a:chOff x="4680418" y="2817950"/>
            <a:chExt cx="979307" cy="844026"/>
          </a:xfrm>
        </p:grpSpPr>
        <p:sp>
          <p:nvSpPr>
            <p:cNvPr id="2119" name="Google Shape;2119;p3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0"/>
            <p:cNvSpPr/>
            <p:nvPr/>
          </p:nvSpPr>
          <p:spPr>
            <a:xfrm>
              <a:off x="4680418" y="2817951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0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0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6" name="Google Shape;2126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"/>
          <p:cNvGrpSpPr/>
          <p:nvPr/>
        </p:nvGrpSpPr>
        <p:grpSpPr>
          <a:xfrm rot="10800000">
            <a:off x="6602055" y="-771683"/>
            <a:ext cx="3587355" cy="3472182"/>
            <a:chOff x="2210400" y="2558550"/>
            <a:chExt cx="971025" cy="939850"/>
          </a:xfrm>
        </p:grpSpPr>
        <p:grpSp>
          <p:nvGrpSpPr>
            <p:cNvPr id="274" name="Google Shape;274;p4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4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544000" y="31889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"/>
          <p:cNvSpPr txBox="1">
            <a:spLocks noGrp="1"/>
          </p:cNvSpPr>
          <p:nvPr>
            <p:ph type="body" idx="1"/>
          </p:nvPr>
        </p:nvSpPr>
        <p:spPr>
          <a:xfrm>
            <a:off x="713225" y="1282050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3">
  <p:cSld name="TITLE_AND_BODY_2_1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29" name="Google Shape;2129;p31"/>
          <p:cNvSpPr txBox="1">
            <a:spLocks noGrp="1"/>
          </p:cNvSpPr>
          <p:nvPr>
            <p:ph type="body" idx="1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130" name="Google Shape;2130;p31"/>
          <p:cNvGrpSpPr/>
          <p:nvPr/>
        </p:nvGrpSpPr>
        <p:grpSpPr>
          <a:xfrm rot="10800000" flipH="1">
            <a:off x="7012567" y="1021855"/>
            <a:ext cx="2514088" cy="2081645"/>
            <a:chOff x="3573297" y="232872"/>
            <a:chExt cx="5470164" cy="4529254"/>
          </a:xfrm>
        </p:grpSpPr>
        <p:sp>
          <p:nvSpPr>
            <p:cNvPr id="2131" name="Google Shape;2131;p3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31"/>
          <p:cNvGrpSpPr/>
          <p:nvPr/>
        </p:nvGrpSpPr>
        <p:grpSpPr>
          <a:xfrm rot="10800000" flipH="1">
            <a:off x="5990490" y="2044275"/>
            <a:ext cx="4084025" cy="3381541"/>
            <a:chOff x="3573297" y="232872"/>
            <a:chExt cx="5470164" cy="4529254"/>
          </a:xfrm>
        </p:grpSpPr>
        <p:sp>
          <p:nvSpPr>
            <p:cNvPr id="2140" name="Google Shape;2140;p3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31"/>
          <p:cNvGrpSpPr/>
          <p:nvPr/>
        </p:nvGrpSpPr>
        <p:grpSpPr>
          <a:xfrm rot="10800000" flipH="1">
            <a:off x="6966499" y="3154490"/>
            <a:ext cx="1162531" cy="1161127"/>
            <a:chOff x="7253149" y="3334154"/>
            <a:chExt cx="1162531" cy="1161127"/>
          </a:xfrm>
        </p:grpSpPr>
        <p:sp>
          <p:nvSpPr>
            <p:cNvPr id="2149" name="Google Shape;2149;p31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0" name="Google Shape;2150;p31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151" name="Google Shape;2151;p3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3" name="Google Shape;2153;p31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2154" name="Google Shape;2154;p3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1"/>
          <p:cNvSpPr/>
          <p:nvPr/>
        </p:nvSpPr>
        <p:spPr>
          <a:xfrm>
            <a:off x="7902933" y="2784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32"/>
          <p:cNvGrpSpPr/>
          <p:nvPr/>
        </p:nvGrpSpPr>
        <p:grpSpPr>
          <a:xfrm rot="10800000" flipH="1">
            <a:off x="6637105" y="2828351"/>
            <a:ext cx="3587355" cy="2970298"/>
            <a:chOff x="2210400" y="2558550"/>
            <a:chExt cx="971025" cy="804000"/>
          </a:xfrm>
        </p:grpSpPr>
        <p:grpSp>
          <p:nvGrpSpPr>
            <p:cNvPr id="2168" name="Google Shape;2168;p3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2169" name="Google Shape;2169;p3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7" name="Google Shape;2177;p32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2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2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2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2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32"/>
          <p:cNvGrpSpPr/>
          <p:nvPr/>
        </p:nvGrpSpPr>
        <p:grpSpPr>
          <a:xfrm>
            <a:off x="-646949" y="-88567"/>
            <a:ext cx="3503397" cy="2608603"/>
            <a:chOff x="-3455674" y="-271717"/>
            <a:chExt cx="3503397" cy="2608603"/>
          </a:xfrm>
        </p:grpSpPr>
        <p:sp>
          <p:nvSpPr>
            <p:cNvPr id="2288" name="Google Shape;2288;p32"/>
            <p:cNvSpPr/>
            <p:nvPr/>
          </p:nvSpPr>
          <p:spPr>
            <a:xfrm>
              <a:off x="-2992764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-2919979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-2847277" y="-220643"/>
              <a:ext cx="2500300" cy="2498719"/>
            </a:xfrm>
            <a:custGeom>
              <a:avLst/>
              <a:gdLst/>
              <a:ahLst/>
              <a:cxnLst/>
              <a:rect l="l" t="t" r="r" b="b"/>
              <a:pathLst>
                <a:path w="30058" h="30039" extrusionOk="0">
                  <a:moveTo>
                    <a:pt x="447" y="15020"/>
                  </a:moveTo>
                  <a:lnTo>
                    <a:pt x="15020" y="29611"/>
                  </a:lnTo>
                  <a:lnTo>
                    <a:pt x="29611" y="15020"/>
                  </a:lnTo>
                  <a:lnTo>
                    <a:pt x="15020" y="429"/>
                  </a:lnTo>
                  <a:close/>
                  <a:moveTo>
                    <a:pt x="15020" y="30039"/>
                  </a:moveTo>
                  <a:lnTo>
                    <a:pt x="1" y="15020"/>
                  </a:lnTo>
                  <a:lnTo>
                    <a:pt x="15020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-2774493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1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-2560880" y="-271717"/>
              <a:ext cx="2608603" cy="2608603"/>
            </a:xfrm>
            <a:custGeom>
              <a:avLst/>
              <a:gdLst/>
              <a:ahLst/>
              <a:cxnLst/>
              <a:rect l="l" t="t" r="r" b="b"/>
              <a:pathLst>
                <a:path w="31360" h="31360" extrusionOk="0">
                  <a:moveTo>
                    <a:pt x="1769" y="15690"/>
                  </a:moveTo>
                  <a:lnTo>
                    <a:pt x="15690" y="29610"/>
                  </a:lnTo>
                  <a:lnTo>
                    <a:pt x="29611" y="15690"/>
                  </a:lnTo>
                  <a:lnTo>
                    <a:pt x="15690" y="1769"/>
                  </a:lnTo>
                  <a:close/>
                  <a:moveTo>
                    <a:pt x="15690" y="31360"/>
                  </a:moveTo>
                  <a:lnTo>
                    <a:pt x="1" y="15690"/>
                  </a:lnTo>
                  <a:lnTo>
                    <a:pt x="15690" y="1"/>
                  </a:lnTo>
                  <a:lnTo>
                    <a:pt x="31360" y="1569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-3437041" y="643208"/>
              <a:ext cx="1202902" cy="1202985"/>
            </a:xfrm>
            <a:custGeom>
              <a:avLst/>
              <a:gdLst/>
              <a:ahLst/>
              <a:cxnLst/>
              <a:rect l="l" t="t" r="r" b="b"/>
              <a:pathLst>
                <a:path w="14461" h="14462" extrusionOk="0">
                  <a:moveTo>
                    <a:pt x="14461" y="7222"/>
                  </a:moveTo>
                  <a:lnTo>
                    <a:pt x="7221" y="14461"/>
                  </a:lnTo>
                  <a:lnTo>
                    <a:pt x="0" y="7222"/>
                  </a:lnTo>
                  <a:lnTo>
                    <a:pt x="722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-3455674" y="624658"/>
              <a:ext cx="1240168" cy="1240085"/>
            </a:xfrm>
            <a:custGeom>
              <a:avLst/>
              <a:gdLst/>
              <a:ahLst/>
              <a:cxnLst/>
              <a:rect l="l" t="t" r="r" b="b"/>
              <a:pathLst>
                <a:path w="14909" h="14908" extrusionOk="0">
                  <a:moveTo>
                    <a:pt x="429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8"/>
                  </a:lnTo>
                  <a:close/>
                  <a:moveTo>
                    <a:pt x="7445" y="14908"/>
                  </a:moveTo>
                  <a:lnTo>
                    <a:pt x="1" y="7445"/>
                  </a:lnTo>
                  <a:lnTo>
                    <a:pt x="7445" y="0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-3229667" y="850665"/>
              <a:ext cx="788071" cy="7880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3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4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" name="Google Shape;2296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99" name="Google Shape;2299;p33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2300" name="Google Shape;2300;p3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3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3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3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3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3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3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3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3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3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33"/>
          <p:cNvGrpSpPr/>
          <p:nvPr/>
        </p:nvGrpSpPr>
        <p:grpSpPr>
          <a:xfrm>
            <a:off x="-127072" y="4085003"/>
            <a:ext cx="1067211" cy="1065922"/>
            <a:chOff x="2651171" y="2397773"/>
            <a:chExt cx="2099568" cy="2097033"/>
          </a:xfrm>
        </p:grpSpPr>
        <p:sp>
          <p:nvSpPr>
            <p:cNvPr id="2324" name="Google Shape;2324;p33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33"/>
          <p:cNvSpPr/>
          <p:nvPr/>
        </p:nvSpPr>
        <p:spPr>
          <a:xfrm>
            <a:off x="7249668" y="4045148"/>
            <a:ext cx="572715" cy="572715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0"/>
                </a:moveTo>
                <a:lnTo>
                  <a:pt x="0" y="6197"/>
                </a:lnTo>
                <a:lnTo>
                  <a:pt x="6179" y="12376"/>
                </a:lnTo>
                <a:lnTo>
                  <a:pt x="12376" y="6197"/>
                </a:lnTo>
                <a:lnTo>
                  <a:pt x="617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3"/>
          <p:cNvGrpSpPr/>
          <p:nvPr/>
        </p:nvGrpSpPr>
        <p:grpSpPr>
          <a:xfrm>
            <a:off x="7009646" y="2171158"/>
            <a:ext cx="3966057" cy="4359080"/>
            <a:chOff x="5440750" y="1541475"/>
            <a:chExt cx="971525" cy="1067800"/>
          </a:xfrm>
        </p:grpSpPr>
        <p:sp>
          <p:nvSpPr>
            <p:cNvPr id="2329" name="Google Shape;2329;p33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3" name="Google Shape;2343;p34"/>
          <p:cNvGrpSpPr/>
          <p:nvPr/>
        </p:nvGrpSpPr>
        <p:grpSpPr>
          <a:xfrm>
            <a:off x="-1211949" y="-644480"/>
            <a:ext cx="2294241" cy="1899611"/>
            <a:chOff x="2210400" y="2558550"/>
            <a:chExt cx="971025" cy="804000"/>
          </a:xfrm>
        </p:grpSpPr>
        <p:sp>
          <p:nvSpPr>
            <p:cNvPr id="2344" name="Google Shape;2344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34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2353" name="Google Shape;2353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34"/>
          <p:cNvGrpSpPr/>
          <p:nvPr/>
        </p:nvGrpSpPr>
        <p:grpSpPr>
          <a:xfrm>
            <a:off x="-220701" y="1139266"/>
            <a:ext cx="1162531" cy="1161127"/>
            <a:chOff x="7253149" y="3334154"/>
            <a:chExt cx="1162531" cy="1161127"/>
          </a:xfrm>
        </p:grpSpPr>
        <p:sp>
          <p:nvSpPr>
            <p:cNvPr id="2362" name="Google Shape;2362;p34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3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364" name="Google Shape;2364;p3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6" name="Google Shape;2366;p34"/>
          <p:cNvGrpSpPr/>
          <p:nvPr/>
        </p:nvGrpSpPr>
        <p:grpSpPr>
          <a:xfrm>
            <a:off x="7981296" y="2895463"/>
            <a:ext cx="1162705" cy="962710"/>
            <a:chOff x="2210400" y="2558550"/>
            <a:chExt cx="971025" cy="804000"/>
          </a:xfrm>
        </p:grpSpPr>
        <p:sp>
          <p:nvSpPr>
            <p:cNvPr id="2367" name="Google Shape;2367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5" name="Google Shape;2375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378" name="Google Shape;2378;p35"/>
          <p:cNvGrpSpPr/>
          <p:nvPr/>
        </p:nvGrpSpPr>
        <p:grpSpPr>
          <a:xfrm rot="10800000" flipH="1">
            <a:off x="-1801065" y="629505"/>
            <a:ext cx="4015313" cy="3884503"/>
            <a:chOff x="5440750" y="1669400"/>
            <a:chExt cx="971525" cy="939875"/>
          </a:xfrm>
        </p:grpSpPr>
        <p:sp>
          <p:nvSpPr>
            <p:cNvPr id="2379" name="Google Shape;2379;p3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35"/>
          <p:cNvGrpSpPr/>
          <p:nvPr/>
        </p:nvGrpSpPr>
        <p:grpSpPr>
          <a:xfrm>
            <a:off x="8502856" y="115366"/>
            <a:ext cx="849275" cy="848250"/>
            <a:chOff x="2651171" y="2397773"/>
            <a:chExt cx="2099568" cy="2097033"/>
          </a:xfrm>
        </p:grpSpPr>
        <p:sp>
          <p:nvSpPr>
            <p:cNvPr id="2499" name="Google Shape;2499;p3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1" name="Google Shape;2501;p35"/>
          <p:cNvGrpSpPr/>
          <p:nvPr/>
        </p:nvGrpSpPr>
        <p:grpSpPr>
          <a:xfrm>
            <a:off x="8163956" y="115366"/>
            <a:ext cx="849275" cy="848250"/>
            <a:chOff x="2651171" y="2397773"/>
            <a:chExt cx="2099568" cy="2097033"/>
          </a:xfrm>
        </p:grpSpPr>
        <p:sp>
          <p:nvSpPr>
            <p:cNvPr id="2502" name="Google Shape;2502;p3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7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506" name="Google Shape;2506;p36"/>
          <p:cNvGrpSpPr/>
          <p:nvPr/>
        </p:nvGrpSpPr>
        <p:grpSpPr>
          <a:xfrm rot="10800000" flipH="1">
            <a:off x="-1755270" y="2631364"/>
            <a:ext cx="3587355" cy="2970298"/>
            <a:chOff x="2210400" y="2558550"/>
            <a:chExt cx="971025" cy="804000"/>
          </a:xfrm>
        </p:grpSpPr>
        <p:grpSp>
          <p:nvGrpSpPr>
            <p:cNvPr id="2507" name="Google Shape;2507;p36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2508" name="Google Shape;2508;p36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6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6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6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6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6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6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6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6" name="Google Shape;2516;p36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6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 flipH="1">
            <a:off x="226657" y="1559642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7" name="Google Shape;2627;p36"/>
          <p:cNvGrpSpPr/>
          <p:nvPr/>
        </p:nvGrpSpPr>
        <p:grpSpPr>
          <a:xfrm>
            <a:off x="7849517" y="1781996"/>
            <a:ext cx="2514088" cy="2081645"/>
            <a:chOff x="3573297" y="232872"/>
            <a:chExt cx="5470164" cy="4529254"/>
          </a:xfrm>
        </p:grpSpPr>
        <p:sp>
          <p:nvSpPr>
            <p:cNvPr id="2628" name="Google Shape;2628;p36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8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3" name="Google Shape;2643;p37"/>
          <p:cNvGrpSpPr/>
          <p:nvPr/>
        </p:nvGrpSpPr>
        <p:grpSpPr>
          <a:xfrm flipH="1">
            <a:off x="5348310" y="-1350863"/>
            <a:ext cx="2872292" cy="2378232"/>
            <a:chOff x="2210400" y="2558550"/>
            <a:chExt cx="971025" cy="804000"/>
          </a:xfrm>
        </p:grpSpPr>
        <p:sp>
          <p:nvSpPr>
            <p:cNvPr id="2644" name="Google Shape;2644;p3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2" name="Google Shape;2652;p37"/>
          <p:cNvGrpSpPr/>
          <p:nvPr/>
        </p:nvGrpSpPr>
        <p:grpSpPr>
          <a:xfrm flipH="1">
            <a:off x="7286085" y="-251386"/>
            <a:ext cx="2872823" cy="2439739"/>
            <a:chOff x="4665875" y="2808650"/>
            <a:chExt cx="993850" cy="844025"/>
          </a:xfrm>
        </p:grpSpPr>
        <p:sp>
          <p:nvSpPr>
            <p:cNvPr id="2653" name="Google Shape;2653;p3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0" name="Google Shape;2660;p37"/>
          <p:cNvSpPr/>
          <p:nvPr/>
        </p:nvSpPr>
        <p:spPr>
          <a:xfrm>
            <a:off x="-633234" y="4480418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1" name="Google Shape;2661;p37"/>
          <p:cNvGrpSpPr/>
          <p:nvPr/>
        </p:nvGrpSpPr>
        <p:grpSpPr>
          <a:xfrm>
            <a:off x="-157629" y="4575200"/>
            <a:ext cx="1162705" cy="962710"/>
            <a:chOff x="2210400" y="2558550"/>
            <a:chExt cx="971025" cy="804000"/>
          </a:xfrm>
        </p:grpSpPr>
        <p:sp>
          <p:nvSpPr>
            <p:cNvPr id="2662" name="Google Shape;2662;p3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0" name="Google Shape;267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9"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673" name="Google Shape;2673;p38"/>
          <p:cNvGrpSpPr/>
          <p:nvPr/>
        </p:nvGrpSpPr>
        <p:grpSpPr>
          <a:xfrm>
            <a:off x="-406515" y="2667924"/>
            <a:ext cx="2872292" cy="2378232"/>
            <a:chOff x="2210400" y="2558550"/>
            <a:chExt cx="971025" cy="804000"/>
          </a:xfrm>
        </p:grpSpPr>
        <p:sp>
          <p:nvSpPr>
            <p:cNvPr id="2674" name="Google Shape;2674;p3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2" name="Google Shape;2682;p38"/>
          <p:cNvSpPr/>
          <p:nvPr/>
        </p:nvSpPr>
        <p:spPr>
          <a:xfrm>
            <a:off x="-120163" y="30132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3" name="Google Shape;2683;p38"/>
          <p:cNvGrpSpPr/>
          <p:nvPr/>
        </p:nvGrpSpPr>
        <p:grpSpPr>
          <a:xfrm>
            <a:off x="-212688" y="1728454"/>
            <a:ext cx="1162531" cy="1161127"/>
            <a:chOff x="2651171" y="2397773"/>
            <a:chExt cx="2099568" cy="2097033"/>
          </a:xfrm>
        </p:grpSpPr>
        <p:sp>
          <p:nvSpPr>
            <p:cNvPr id="2684" name="Google Shape;2684;p3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38"/>
          <p:cNvGrpSpPr/>
          <p:nvPr/>
        </p:nvGrpSpPr>
        <p:grpSpPr>
          <a:xfrm flipH="1">
            <a:off x="7001242" y="-607438"/>
            <a:ext cx="3462093" cy="2866582"/>
            <a:chOff x="2210400" y="2558550"/>
            <a:chExt cx="971025" cy="804000"/>
          </a:xfrm>
        </p:grpSpPr>
        <p:sp>
          <p:nvSpPr>
            <p:cNvPr id="2687" name="Google Shape;2687;p3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5" name="Google Shape;2695;p38"/>
          <p:cNvGrpSpPr/>
          <p:nvPr/>
        </p:nvGrpSpPr>
        <p:grpSpPr>
          <a:xfrm>
            <a:off x="7001242" y="-1923288"/>
            <a:ext cx="3462093" cy="2866582"/>
            <a:chOff x="2210400" y="2558550"/>
            <a:chExt cx="971025" cy="804000"/>
          </a:xfrm>
        </p:grpSpPr>
        <p:sp>
          <p:nvSpPr>
            <p:cNvPr id="2696" name="Google Shape;2696;p3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0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5" name="Google Shape;2705;p39"/>
          <p:cNvGrpSpPr/>
          <p:nvPr/>
        </p:nvGrpSpPr>
        <p:grpSpPr>
          <a:xfrm flipH="1">
            <a:off x="-1132828" y="4229014"/>
            <a:ext cx="2872823" cy="2439739"/>
            <a:chOff x="4665875" y="2808650"/>
            <a:chExt cx="993850" cy="844025"/>
          </a:xfrm>
        </p:grpSpPr>
        <p:sp>
          <p:nvSpPr>
            <p:cNvPr id="2706" name="Google Shape;2706;p3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9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9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39"/>
          <p:cNvGrpSpPr/>
          <p:nvPr/>
        </p:nvGrpSpPr>
        <p:grpSpPr>
          <a:xfrm rot="10800000" flipH="1">
            <a:off x="6655329" y="-930979"/>
            <a:ext cx="3039902" cy="2940963"/>
            <a:chOff x="5440750" y="1669400"/>
            <a:chExt cx="971525" cy="939875"/>
          </a:xfrm>
        </p:grpSpPr>
        <p:sp>
          <p:nvSpPr>
            <p:cNvPr id="2714" name="Google Shape;2714;p39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9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9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9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9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9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9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9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9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9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9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9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9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9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9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9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9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9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9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9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9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9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9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9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9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9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9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9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9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9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9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9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9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9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9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9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9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9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9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9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9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9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9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9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9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9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9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9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9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9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9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9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9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9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9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9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9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9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9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9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9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9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9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9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9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9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9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9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9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9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9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9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9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9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9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9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9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9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9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9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9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9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9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9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9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9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9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9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9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9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9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9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9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9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9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9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9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9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9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9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9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9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9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9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9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9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9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9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9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9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9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9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9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9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9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9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9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9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9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3" name="Google Shape;2833;p39"/>
          <p:cNvGrpSpPr/>
          <p:nvPr/>
        </p:nvGrpSpPr>
        <p:grpSpPr>
          <a:xfrm flipH="1">
            <a:off x="8104285" y="1416237"/>
            <a:ext cx="2872292" cy="2378232"/>
            <a:chOff x="2210400" y="2558550"/>
            <a:chExt cx="971025" cy="804000"/>
          </a:xfrm>
        </p:grpSpPr>
        <p:sp>
          <p:nvSpPr>
            <p:cNvPr id="2834" name="Google Shape;2834;p3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2" name="Google Shape;2842;p39"/>
          <p:cNvSpPr/>
          <p:nvPr/>
        </p:nvSpPr>
        <p:spPr>
          <a:xfrm>
            <a:off x="8275080" y="64557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39"/>
          <p:cNvGrpSpPr/>
          <p:nvPr/>
        </p:nvGrpSpPr>
        <p:grpSpPr>
          <a:xfrm>
            <a:off x="8338699" y="3631379"/>
            <a:ext cx="1162531" cy="1161127"/>
            <a:chOff x="2651171" y="2397773"/>
            <a:chExt cx="2099568" cy="2097033"/>
          </a:xfrm>
        </p:grpSpPr>
        <p:sp>
          <p:nvSpPr>
            <p:cNvPr id="2844" name="Google Shape;2844;p3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39"/>
          <p:cNvSpPr/>
          <p:nvPr/>
        </p:nvSpPr>
        <p:spPr>
          <a:xfrm flipH="1">
            <a:off x="7466496" y="-47803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1"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9" name="Google Shape;2849;p40"/>
          <p:cNvGrpSpPr/>
          <p:nvPr/>
        </p:nvGrpSpPr>
        <p:grpSpPr>
          <a:xfrm flipH="1">
            <a:off x="7000981" y="-297378"/>
            <a:ext cx="2216073" cy="1834889"/>
            <a:chOff x="2210400" y="2558550"/>
            <a:chExt cx="971025" cy="804000"/>
          </a:xfrm>
        </p:grpSpPr>
        <p:sp>
          <p:nvSpPr>
            <p:cNvPr id="2850" name="Google Shape;2850;p4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40"/>
          <p:cNvGrpSpPr/>
          <p:nvPr/>
        </p:nvGrpSpPr>
        <p:grpSpPr>
          <a:xfrm flipH="1">
            <a:off x="6695833" y="172716"/>
            <a:ext cx="849275" cy="848250"/>
            <a:chOff x="2651171" y="2397773"/>
            <a:chExt cx="2099568" cy="2097033"/>
          </a:xfrm>
        </p:grpSpPr>
        <p:sp>
          <p:nvSpPr>
            <p:cNvPr id="2859" name="Google Shape;2859;p4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40"/>
          <p:cNvGrpSpPr/>
          <p:nvPr/>
        </p:nvGrpSpPr>
        <p:grpSpPr>
          <a:xfrm>
            <a:off x="-2918240" y="470505"/>
            <a:ext cx="4015313" cy="3884503"/>
            <a:chOff x="5440750" y="1669400"/>
            <a:chExt cx="971525" cy="939875"/>
          </a:xfrm>
        </p:grpSpPr>
        <p:sp>
          <p:nvSpPr>
            <p:cNvPr id="2862" name="Google Shape;2862;p40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0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0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0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0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0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0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0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0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0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0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0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0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0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0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0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0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0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0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0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0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0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0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0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0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0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0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0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0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0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0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0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0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0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0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0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0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0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0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0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0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0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982" name="Google Shape;2982;p40"/>
          <p:cNvGrpSpPr/>
          <p:nvPr/>
        </p:nvGrpSpPr>
        <p:grpSpPr>
          <a:xfrm>
            <a:off x="7935455" y="446005"/>
            <a:ext cx="347099" cy="348120"/>
            <a:chOff x="6204849" y="1860282"/>
            <a:chExt cx="150775" cy="151225"/>
          </a:xfrm>
        </p:grpSpPr>
        <p:sp>
          <p:nvSpPr>
            <p:cNvPr id="2983" name="Google Shape;2983;p40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"/>
          <p:cNvSpPr txBox="1">
            <a:spLocks noGrp="1"/>
          </p:cNvSpPr>
          <p:nvPr>
            <p:ph type="body" idx="1"/>
          </p:nvPr>
        </p:nvSpPr>
        <p:spPr>
          <a:xfrm>
            <a:off x="923713" y="2667397"/>
            <a:ext cx="34002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body" idx="2"/>
          </p:nvPr>
        </p:nvSpPr>
        <p:spPr>
          <a:xfrm>
            <a:off x="4820088" y="2667375"/>
            <a:ext cx="34002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title" idx="3"/>
          </p:nvPr>
        </p:nvSpPr>
        <p:spPr>
          <a:xfrm>
            <a:off x="923713" y="2204350"/>
            <a:ext cx="3400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5"/>
          <p:cNvSpPr txBox="1">
            <a:spLocks noGrp="1"/>
          </p:cNvSpPr>
          <p:nvPr>
            <p:ph type="title" idx="4"/>
          </p:nvPr>
        </p:nvSpPr>
        <p:spPr>
          <a:xfrm>
            <a:off x="4820088" y="2204350"/>
            <a:ext cx="3400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402" name="Google Shape;402;p5"/>
          <p:cNvGrpSpPr/>
          <p:nvPr/>
        </p:nvGrpSpPr>
        <p:grpSpPr>
          <a:xfrm flipH="1">
            <a:off x="-2620215" y="434080"/>
            <a:ext cx="4015313" cy="3884503"/>
            <a:chOff x="5440750" y="1669400"/>
            <a:chExt cx="971525" cy="939875"/>
          </a:xfrm>
        </p:grpSpPr>
        <p:sp>
          <p:nvSpPr>
            <p:cNvPr id="403" name="Google Shape;403;p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5"/>
          <p:cNvGrpSpPr/>
          <p:nvPr/>
        </p:nvGrpSpPr>
        <p:grpSpPr>
          <a:xfrm flipH="1">
            <a:off x="7844485" y="629505"/>
            <a:ext cx="4015313" cy="3884503"/>
            <a:chOff x="5440750" y="1669400"/>
            <a:chExt cx="971525" cy="939875"/>
          </a:xfrm>
        </p:grpSpPr>
        <p:sp>
          <p:nvSpPr>
            <p:cNvPr id="523" name="Google Shape;523;p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2"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987" name="Google Shape;2987;p41"/>
          <p:cNvGrpSpPr/>
          <p:nvPr/>
        </p:nvGrpSpPr>
        <p:grpSpPr>
          <a:xfrm>
            <a:off x="7508360" y="3749587"/>
            <a:ext cx="2872292" cy="2378232"/>
            <a:chOff x="2210400" y="2558550"/>
            <a:chExt cx="971025" cy="804000"/>
          </a:xfrm>
        </p:grpSpPr>
        <p:sp>
          <p:nvSpPr>
            <p:cNvPr id="2988" name="Google Shape;2988;p4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41"/>
          <p:cNvGrpSpPr/>
          <p:nvPr/>
        </p:nvGrpSpPr>
        <p:grpSpPr>
          <a:xfrm>
            <a:off x="-351215" y="4183231"/>
            <a:ext cx="1142271" cy="1145681"/>
            <a:chOff x="6167975" y="2118400"/>
            <a:chExt cx="150775" cy="151225"/>
          </a:xfrm>
        </p:grpSpPr>
        <p:sp>
          <p:nvSpPr>
            <p:cNvPr id="2997" name="Google Shape;2997;p4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9" name="Google Shape;2999;p41"/>
          <p:cNvGrpSpPr/>
          <p:nvPr/>
        </p:nvGrpSpPr>
        <p:grpSpPr>
          <a:xfrm>
            <a:off x="-458351" y="3512654"/>
            <a:ext cx="1162531" cy="1161127"/>
            <a:chOff x="2651171" y="2397773"/>
            <a:chExt cx="2099568" cy="2097033"/>
          </a:xfrm>
        </p:grpSpPr>
        <p:sp>
          <p:nvSpPr>
            <p:cNvPr id="3000" name="Google Shape;3000;p41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1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2" name="Google Shape;3002;p41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3"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42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3006" name="Google Shape;3006;p42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9" name="Google Shape;3019;p42"/>
          <p:cNvGrpSpPr/>
          <p:nvPr/>
        </p:nvGrpSpPr>
        <p:grpSpPr>
          <a:xfrm>
            <a:off x="6067317" y="-969454"/>
            <a:ext cx="2514088" cy="2081645"/>
            <a:chOff x="3573297" y="232872"/>
            <a:chExt cx="5470164" cy="4529254"/>
          </a:xfrm>
        </p:grpSpPr>
        <p:sp>
          <p:nvSpPr>
            <p:cNvPr id="3020" name="Google Shape;3020;p4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42"/>
          <p:cNvGrpSpPr/>
          <p:nvPr/>
        </p:nvGrpSpPr>
        <p:grpSpPr>
          <a:xfrm>
            <a:off x="8257799" y="-41071"/>
            <a:ext cx="1162531" cy="1161127"/>
            <a:chOff x="7253149" y="3334154"/>
            <a:chExt cx="1162531" cy="1161127"/>
          </a:xfrm>
        </p:grpSpPr>
        <p:sp>
          <p:nvSpPr>
            <p:cNvPr id="3035" name="Google Shape;3035;p42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6" name="Google Shape;3036;p42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037" name="Google Shape;3037;p4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9" name="Google Shape;3039;p42"/>
          <p:cNvGrpSpPr/>
          <p:nvPr/>
        </p:nvGrpSpPr>
        <p:grpSpPr>
          <a:xfrm>
            <a:off x="7250692" y="3907621"/>
            <a:ext cx="2514088" cy="2081645"/>
            <a:chOff x="3573297" y="232872"/>
            <a:chExt cx="5470164" cy="4529254"/>
          </a:xfrm>
        </p:grpSpPr>
        <p:sp>
          <p:nvSpPr>
            <p:cNvPr id="3040" name="Google Shape;3040;p4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2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2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2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4" name="Google Shape;3054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4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057" name="Google Shape;3057;p43"/>
          <p:cNvGrpSpPr/>
          <p:nvPr/>
        </p:nvGrpSpPr>
        <p:grpSpPr>
          <a:xfrm rot="10800000">
            <a:off x="7561735" y="-680374"/>
            <a:ext cx="2872292" cy="2378232"/>
            <a:chOff x="2210400" y="2558550"/>
            <a:chExt cx="971025" cy="804000"/>
          </a:xfrm>
        </p:grpSpPr>
        <p:sp>
          <p:nvSpPr>
            <p:cNvPr id="3058" name="Google Shape;3058;p4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6" name="Google Shape;3066;p43"/>
          <p:cNvSpPr/>
          <p:nvPr/>
        </p:nvSpPr>
        <p:spPr>
          <a:xfrm rot="10800000">
            <a:off x="7466496" y="-311282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7" name="Google Shape;3067;p43"/>
          <p:cNvGrpSpPr/>
          <p:nvPr/>
        </p:nvGrpSpPr>
        <p:grpSpPr>
          <a:xfrm flipH="1">
            <a:off x="-1012615" y="3033039"/>
            <a:ext cx="2872823" cy="2439739"/>
            <a:chOff x="4665875" y="2808650"/>
            <a:chExt cx="993850" cy="844025"/>
          </a:xfrm>
        </p:grpSpPr>
        <p:sp>
          <p:nvSpPr>
            <p:cNvPr id="3068" name="Google Shape;3068;p43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3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3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3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3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3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3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5" name="Google Shape;3075;p43"/>
          <p:cNvGrpSpPr/>
          <p:nvPr/>
        </p:nvGrpSpPr>
        <p:grpSpPr>
          <a:xfrm flipH="1">
            <a:off x="8342349" y="3831750"/>
            <a:ext cx="1065402" cy="1065402"/>
            <a:chOff x="6199274" y="1854707"/>
            <a:chExt cx="161925" cy="161925"/>
          </a:xfrm>
        </p:grpSpPr>
        <p:sp>
          <p:nvSpPr>
            <p:cNvPr id="3076" name="Google Shape;3076;p43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8" name="Google Shape;3078;p43"/>
          <p:cNvSpPr/>
          <p:nvPr/>
        </p:nvSpPr>
        <p:spPr>
          <a:xfrm flipH="1">
            <a:off x="8301249" y="4362922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15"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44"/>
          <p:cNvSpPr>
            <a:spLocks noGrp="1"/>
          </p:cNvSpPr>
          <p:nvPr>
            <p:ph type="pic" idx="2"/>
          </p:nvPr>
        </p:nvSpPr>
        <p:spPr>
          <a:xfrm>
            <a:off x="3376850" y="2218650"/>
            <a:ext cx="2389800" cy="238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081" name="Google Shape;3081;p44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3082" name="Google Shape;3082;p4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0" name="Google Shape;3090;p44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1" name="Google Shape;3091;p44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3092" name="Google Shape;3092;p4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0" name="Google Shape;3100;p44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1" name="Google Shape;3101;p44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3102" name="Google Shape;3102;p4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3" name="Google Shape;311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16"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116" name="Google Shape;3116;p45"/>
          <p:cNvGrpSpPr/>
          <p:nvPr/>
        </p:nvGrpSpPr>
        <p:grpSpPr>
          <a:xfrm>
            <a:off x="-1565340" y="766039"/>
            <a:ext cx="2872823" cy="2439739"/>
            <a:chOff x="4665875" y="2808650"/>
            <a:chExt cx="993850" cy="844025"/>
          </a:xfrm>
        </p:grpSpPr>
        <p:sp>
          <p:nvSpPr>
            <p:cNvPr id="3117" name="Google Shape;3117;p4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5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3125" name="Google Shape;3125;p4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45"/>
          <p:cNvGrpSpPr/>
          <p:nvPr/>
        </p:nvGrpSpPr>
        <p:grpSpPr>
          <a:xfrm>
            <a:off x="7883760" y="3592664"/>
            <a:ext cx="2872823" cy="2439739"/>
            <a:chOff x="4665875" y="2808650"/>
            <a:chExt cx="993850" cy="844025"/>
          </a:xfrm>
        </p:grpSpPr>
        <p:sp>
          <p:nvSpPr>
            <p:cNvPr id="3134" name="Google Shape;3134;p4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17"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46"/>
          <p:cNvSpPr/>
          <p:nvPr/>
        </p:nvSpPr>
        <p:spPr>
          <a:xfrm flipH="1">
            <a:off x="-2268295" y="305131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46"/>
          <p:cNvSpPr/>
          <p:nvPr/>
        </p:nvSpPr>
        <p:spPr>
          <a:xfrm flipH="1">
            <a:off x="8457049" y="1889805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46"/>
          <p:cNvSpPr/>
          <p:nvPr/>
        </p:nvSpPr>
        <p:spPr>
          <a:xfrm flipH="1">
            <a:off x="-748033" y="4019104"/>
            <a:ext cx="1427618" cy="1427618"/>
          </a:xfrm>
          <a:custGeom>
            <a:avLst/>
            <a:gdLst/>
            <a:ahLst/>
            <a:cxnLst/>
            <a:rect l="l" t="t" r="r" b="b"/>
            <a:pathLst>
              <a:path w="14331" h="14331" extrusionOk="0">
                <a:moveTo>
                  <a:pt x="7165" y="1"/>
                </a:moveTo>
                <a:lnTo>
                  <a:pt x="0" y="7166"/>
                </a:lnTo>
                <a:lnTo>
                  <a:pt x="7165" y="14331"/>
                </a:lnTo>
                <a:lnTo>
                  <a:pt x="14331" y="7166"/>
                </a:lnTo>
                <a:lnTo>
                  <a:pt x="7165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46"/>
          <p:cNvSpPr/>
          <p:nvPr/>
        </p:nvSpPr>
        <p:spPr>
          <a:xfrm flipH="1">
            <a:off x="-770248" y="3998683"/>
            <a:ext cx="1470255" cy="1470354"/>
          </a:xfrm>
          <a:custGeom>
            <a:avLst/>
            <a:gdLst/>
            <a:ahLst/>
            <a:cxnLst/>
            <a:rect l="l" t="t" r="r" b="b"/>
            <a:pathLst>
              <a:path w="14759" h="14760" extrusionOk="0">
                <a:moveTo>
                  <a:pt x="429" y="7371"/>
                </a:moveTo>
                <a:lnTo>
                  <a:pt x="7370" y="14331"/>
                </a:lnTo>
                <a:lnTo>
                  <a:pt x="14331" y="7371"/>
                </a:lnTo>
                <a:lnTo>
                  <a:pt x="7370" y="429"/>
                </a:lnTo>
                <a:close/>
                <a:moveTo>
                  <a:pt x="7370" y="14759"/>
                </a:moveTo>
                <a:lnTo>
                  <a:pt x="1" y="7371"/>
                </a:lnTo>
                <a:lnTo>
                  <a:pt x="7370" y="1"/>
                </a:lnTo>
                <a:lnTo>
                  <a:pt x="14759" y="737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46"/>
          <p:cNvSpPr/>
          <p:nvPr/>
        </p:nvSpPr>
        <p:spPr>
          <a:xfrm flipH="1">
            <a:off x="-503273" y="4265658"/>
            <a:ext cx="936305" cy="936404"/>
          </a:xfrm>
          <a:custGeom>
            <a:avLst/>
            <a:gdLst/>
            <a:ahLst/>
            <a:cxnLst/>
            <a:rect l="l" t="t" r="r" b="b"/>
            <a:pathLst>
              <a:path w="9399" h="9400" extrusionOk="0">
                <a:moveTo>
                  <a:pt x="447" y="4691"/>
                </a:moveTo>
                <a:lnTo>
                  <a:pt x="4690" y="8953"/>
                </a:lnTo>
                <a:lnTo>
                  <a:pt x="8952" y="4691"/>
                </a:lnTo>
                <a:lnTo>
                  <a:pt x="4690" y="448"/>
                </a:lnTo>
                <a:close/>
                <a:moveTo>
                  <a:pt x="4690" y="9399"/>
                </a:moveTo>
                <a:lnTo>
                  <a:pt x="0" y="4691"/>
                </a:lnTo>
                <a:lnTo>
                  <a:pt x="4690" y="1"/>
                </a:lnTo>
                <a:lnTo>
                  <a:pt x="9399" y="469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8" name="Google Shape;3148;p46"/>
          <p:cNvGrpSpPr/>
          <p:nvPr/>
        </p:nvGrpSpPr>
        <p:grpSpPr>
          <a:xfrm flipH="1">
            <a:off x="8555197" y="1356038"/>
            <a:ext cx="1162705" cy="962710"/>
            <a:chOff x="2210400" y="2558550"/>
            <a:chExt cx="971025" cy="804000"/>
          </a:xfrm>
        </p:grpSpPr>
        <p:sp>
          <p:nvSpPr>
            <p:cNvPr id="3149" name="Google Shape;3149;p4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7" name="Google Shape;3157;p46"/>
          <p:cNvGrpSpPr/>
          <p:nvPr/>
        </p:nvGrpSpPr>
        <p:grpSpPr>
          <a:xfrm flipH="1">
            <a:off x="7760215" y="3153226"/>
            <a:ext cx="3563418" cy="3276021"/>
            <a:chOff x="4765450" y="2817950"/>
            <a:chExt cx="894275" cy="822150"/>
          </a:xfrm>
        </p:grpSpPr>
        <p:sp>
          <p:nvSpPr>
            <p:cNvPr id="3158" name="Google Shape;3158;p4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18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164" name="Google Shape;3164;p47"/>
          <p:cNvGrpSpPr/>
          <p:nvPr/>
        </p:nvGrpSpPr>
        <p:grpSpPr>
          <a:xfrm flipH="1">
            <a:off x="-843740" y="3081101"/>
            <a:ext cx="2872823" cy="2439739"/>
            <a:chOff x="4665875" y="2808650"/>
            <a:chExt cx="993850" cy="844025"/>
          </a:xfrm>
        </p:grpSpPr>
        <p:sp>
          <p:nvSpPr>
            <p:cNvPr id="3165" name="Google Shape;3165;p4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2" name="Google Shape;3172;p47"/>
          <p:cNvGrpSpPr/>
          <p:nvPr/>
        </p:nvGrpSpPr>
        <p:grpSpPr>
          <a:xfrm flipH="1">
            <a:off x="-1749240" y="953937"/>
            <a:ext cx="2872292" cy="2378232"/>
            <a:chOff x="2210400" y="2558550"/>
            <a:chExt cx="971025" cy="804000"/>
          </a:xfrm>
        </p:grpSpPr>
        <p:sp>
          <p:nvSpPr>
            <p:cNvPr id="3173" name="Google Shape;3173;p4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1" name="Google Shape;3181;p47"/>
          <p:cNvSpPr/>
          <p:nvPr/>
        </p:nvSpPr>
        <p:spPr>
          <a:xfrm flipH="1">
            <a:off x="-1533654" y="50317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19"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5" name="Google Shape;3185;p48"/>
          <p:cNvGrpSpPr/>
          <p:nvPr/>
        </p:nvGrpSpPr>
        <p:grpSpPr>
          <a:xfrm flipH="1">
            <a:off x="-1045390" y="3721199"/>
            <a:ext cx="2872292" cy="2378232"/>
            <a:chOff x="2210400" y="2558550"/>
            <a:chExt cx="971025" cy="804000"/>
          </a:xfrm>
        </p:grpSpPr>
        <p:sp>
          <p:nvSpPr>
            <p:cNvPr id="3186" name="Google Shape;3186;p4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4" name="Google Shape;3194;p48"/>
          <p:cNvSpPr/>
          <p:nvPr/>
        </p:nvSpPr>
        <p:spPr>
          <a:xfrm flipH="1">
            <a:off x="-1441554" y="-841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5" name="Google Shape;3195;p48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3196" name="Google Shape;3196;p4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4" name="Google Shape;3204;p48"/>
          <p:cNvGrpSpPr/>
          <p:nvPr/>
        </p:nvGrpSpPr>
        <p:grpSpPr>
          <a:xfrm flipH="1">
            <a:off x="6334135" y="3690439"/>
            <a:ext cx="2872823" cy="2439739"/>
            <a:chOff x="4665875" y="2808650"/>
            <a:chExt cx="993850" cy="844025"/>
          </a:xfrm>
        </p:grpSpPr>
        <p:sp>
          <p:nvSpPr>
            <p:cNvPr id="3205" name="Google Shape;3205;p48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20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215" name="Google Shape;3215;p49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3216" name="Google Shape;3216;p4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4" name="Google Shape;3224;p49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5" name="Google Shape;3225;p49"/>
          <p:cNvGrpSpPr/>
          <p:nvPr/>
        </p:nvGrpSpPr>
        <p:grpSpPr>
          <a:xfrm>
            <a:off x="-1300940" y="3081101"/>
            <a:ext cx="2872823" cy="2439739"/>
            <a:chOff x="4665875" y="2808650"/>
            <a:chExt cx="993850" cy="844025"/>
          </a:xfrm>
        </p:grpSpPr>
        <p:sp>
          <p:nvSpPr>
            <p:cNvPr id="3226" name="Google Shape;3226;p4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9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9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_ONLY_21"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235" name="Google Shape;3235;p50"/>
          <p:cNvGrpSpPr/>
          <p:nvPr/>
        </p:nvGrpSpPr>
        <p:grpSpPr>
          <a:xfrm flipH="1">
            <a:off x="6213672" y="-733900"/>
            <a:ext cx="3673270" cy="3119516"/>
            <a:chOff x="4665875" y="2808650"/>
            <a:chExt cx="993850" cy="844025"/>
          </a:xfrm>
        </p:grpSpPr>
        <p:sp>
          <p:nvSpPr>
            <p:cNvPr id="3236" name="Google Shape;3236;p5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166099" y="3667370"/>
            <a:ext cx="547132" cy="548765"/>
            <a:chOff x="6140976" y="2301270"/>
            <a:chExt cx="150775" cy="151225"/>
          </a:xfrm>
        </p:grpSpPr>
        <p:sp>
          <p:nvSpPr>
            <p:cNvPr id="3244" name="Google Shape;3244;p50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6" name="Google Shape;3246;p50"/>
          <p:cNvGrpSpPr/>
          <p:nvPr/>
        </p:nvGrpSpPr>
        <p:grpSpPr>
          <a:xfrm flipH="1">
            <a:off x="-1506015" y="2752637"/>
            <a:ext cx="2872292" cy="2378232"/>
            <a:chOff x="2210400" y="2558550"/>
            <a:chExt cx="971025" cy="804000"/>
          </a:xfrm>
        </p:grpSpPr>
        <p:sp>
          <p:nvSpPr>
            <p:cNvPr id="3247" name="Google Shape;3247;p5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 rot="10800000" flipH="1">
            <a:off x="8319255" y="1588689"/>
            <a:ext cx="2374545" cy="1966102"/>
            <a:chOff x="2210400" y="2558550"/>
            <a:chExt cx="971025" cy="804000"/>
          </a:xfrm>
        </p:grpSpPr>
        <p:grpSp>
          <p:nvGrpSpPr>
            <p:cNvPr id="3256" name="Google Shape;3256;p50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257" name="Google Shape;3257;p50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0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0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0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50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0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50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50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5" name="Google Shape;3265;p50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0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0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5" name="Google Shape;645;p6"/>
          <p:cNvGrpSpPr/>
          <p:nvPr/>
        </p:nvGrpSpPr>
        <p:grpSpPr>
          <a:xfrm flipH="1">
            <a:off x="-381695" y="-226791"/>
            <a:ext cx="1460810" cy="1209538"/>
            <a:chOff x="2210400" y="2558550"/>
            <a:chExt cx="971025" cy="804000"/>
          </a:xfrm>
        </p:grpSpPr>
        <p:sp>
          <p:nvSpPr>
            <p:cNvPr id="646" name="Google Shape;646;p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6"/>
          <p:cNvSpPr/>
          <p:nvPr/>
        </p:nvSpPr>
        <p:spPr>
          <a:xfrm rot="10800000">
            <a:off x="7791243" y="-32071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 rot="10800000" flipH="1">
            <a:off x="-246354" y="-134571"/>
            <a:ext cx="1022043" cy="1025094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 rot="10800000">
            <a:off x="7328955" y="1039651"/>
            <a:ext cx="3587355" cy="2970298"/>
            <a:chOff x="2210400" y="2558550"/>
            <a:chExt cx="971025" cy="804000"/>
          </a:xfrm>
        </p:grpSpPr>
        <p:grpSp>
          <p:nvGrpSpPr>
            <p:cNvPr id="657" name="Google Shape;657;p6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658" name="Google Shape;658;p6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6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6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0">
  <p:cSld name="TITLE_ONLY_22"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377" name="Google Shape;3377;p51"/>
          <p:cNvGrpSpPr/>
          <p:nvPr/>
        </p:nvGrpSpPr>
        <p:grpSpPr>
          <a:xfrm>
            <a:off x="7450142" y="1055621"/>
            <a:ext cx="2514088" cy="2081645"/>
            <a:chOff x="3573297" y="232872"/>
            <a:chExt cx="5470164" cy="4529254"/>
          </a:xfrm>
        </p:grpSpPr>
        <p:sp>
          <p:nvSpPr>
            <p:cNvPr id="3378" name="Google Shape;3378;p5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51"/>
          <p:cNvGrpSpPr/>
          <p:nvPr/>
        </p:nvGrpSpPr>
        <p:grpSpPr>
          <a:xfrm>
            <a:off x="6428065" y="-1266695"/>
            <a:ext cx="4084025" cy="3381541"/>
            <a:chOff x="3573297" y="232872"/>
            <a:chExt cx="5470164" cy="4529254"/>
          </a:xfrm>
        </p:grpSpPr>
        <p:sp>
          <p:nvSpPr>
            <p:cNvPr id="3387" name="Google Shape;3387;p5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5" name="Google Shape;3395;p51"/>
          <p:cNvGrpSpPr/>
          <p:nvPr/>
        </p:nvGrpSpPr>
        <p:grpSpPr>
          <a:xfrm rot="10800000">
            <a:off x="-1422378" y="1382639"/>
            <a:ext cx="2872292" cy="2378232"/>
            <a:chOff x="2210400" y="2558550"/>
            <a:chExt cx="971025" cy="804000"/>
          </a:xfrm>
        </p:grpSpPr>
        <p:sp>
          <p:nvSpPr>
            <p:cNvPr id="3396" name="Google Shape;3396;p5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51"/>
          <p:cNvGrpSpPr/>
          <p:nvPr/>
        </p:nvGrpSpPr>
        <p:grpSpPr>
          <a:xfrm>
            <a:off x="7404074" y="-156496"/>
            <a:ext cx="1162531" cy="1161127"/>
            <a:chOff x="7253149" y="3334154"/>
            <a:chExt cx="1162531" cy="1161127"/>
          </a:xfrm>
        </p:grpSpPr>
        <p:sp>
          <p:nvSpPr>
            <p:cNvPr id="3405" name="Google Shape;3405;p51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6" name="Google Shape;3406;p51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407" name="Google Shape;3407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TITLE_ONLY_23"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52"/>
          <p:cNvSpPr/>
          <p:nvPr/>
        </p:nvSpPr>
        <p:spPr>
          <a:xfrm>
            <a:off x="7902933" y="2784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2" name="Google Shape;3412;p52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3413" name="Google Shape;3413;p5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2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2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2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4" name="Google Shape;3424;p52"/>
          <p:cNvGrpSpPr/>
          <p:nvPr/>
        </p:nvGrpSpPr>
        <p:grpSpPr>
          <a:xfrm flipH="1">
            <a:off x="7410929" y="1564936"/>
            <a:ext cx="2429466" cy="2063219"/>
            <a:chOff x="4665875" y="2808650"/>
            <a:chExt cx="993850" cy="844025"/>
          </a:xfrm>
        </p:grpSpPr>
        <p:sp>
          <p:nvSpPr>
            <p:cNvPr id="3425" name="Google Shape;3425;p52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2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2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2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2" name="Google Shape;3432;p52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3433" name="Google Shape;3433;p5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52"/>
          <p:cNvGrpSpPr/>
          <p:nvPr/>
        </p:nvGrpSpPr>
        <p:grpSpPr>
          <a:xfrm rot="-5400000" flipH="1">
            <a:off x="-1112664" y="1645985"/>
            <a:ext cx="2695006" cy="2887947"/>
            <a:chOff x="5440750" y="1669400"/>
            <a:chExt cx="975815" cy="1045676"/>
          </a:xfrm>
        </p:grpSpPr>
        <p:sp>
          <p:nvSpPr>
            <p:cNvPr id="3446" name="Google Shape;3446;p5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2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2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2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2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TITLE_ONLY_24"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460" name="Google Shape;3460;p53"/>
          <p:cNvGrpSpPr/>
          <p:nvPr/>
        </p:nvGrpSpPr>
        <p:grpSpPr>
          <a:xfrm flipH="1">
            <a:off x="-576603" y="2748350"/>
            <a:ext cx="3673270" cy="3119516"/>
            <a:chOff x="4665875" y="2808650"/>
            <a:chExt cx="993850" cy="844025"/>
          </a:xfrm>
        </p:grpSpPr>
        <p:sp>
          <p:nvSpPr>
            <p:cNvPr id="3461" name="Google Shape;3461;p53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8" name="Google Shape;3468;p53"/>
          <p:cNvSpPr/>
          <p:nvPr/>
        </p:nvSpPr>
        <p:spPr>
          <a:xfrm rot="-5400000" flipH="1">
            <a:off x="-235158" y="2569542"/>
            <a:ext cx="854570" cy="85457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9" name="Google Shape;3469;p53"/>
          <p:cNvGrpSpPr/>
          <p:nvPr/>
        </p:nvGrpSpPr>
        <p:grpSpPr>
          <a:xfrm flipH="1">
            <a:off x="7615485" y="-230651"/>
            <a:ext cx="2872292" cy="2378232"/>
            <a:chOff x="2210400" y="2558550"/>
            <a:chExt cx="971025" cy="804000"/>
          </a:xfrm>
        </p:grpSpPr>
        <p:sp>
          <p:nvSpPr>
            <p:cNvPr id="3470" name="Google Shape;3470;p5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TITLE_ONLY_25"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480" name="Google Shape;3480;p54"/>
          <p:cNvGrpSpPr/>
          <p:nvPr/>
        </p:nvGrpSpPr>
        <p:grpSpPr>
          <a:xfrm>
            <a:off x="133235" y="3602547"/>
            <a:ext cx="2216073" cy="1834889"/>
            <a:chOff x="2210400" y="2558550"/>
            <a:chExt cx="971025" cy="804000"/>
          </a:xfrm>
        </p:grpSpPr>
        <p:sp>
          <p:nvSpPr>
            <p:cNvPr id="3481" name="Google Shape;3481;p5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54"/>
          <p:cNvGrpSpPr/>
          <p:nvPr/>
        </p:nvGrpSpPr>
        <p:grpSpPr>
          <a:xfrm>
            <a:off x="-129394" y="4095741"/>
            <a:ext cx="849275" cy="848250"/>
            <a:chOff x="2651171" y="2397773"/>
            <a:chExt cx="2099568" cy="2097033"/>
          </a:xfrm>
        </p:grpSpPr>
        <p:sp>
          <p:nvSpPr>
            <p:cNvPr id="3490" name="Google Shape;3490;p54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4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54"/>
          <p:cNvGrpSpPr/>
          <p:nvPr/>
        </p:nvGrpSpPr>
        <p:grpSpPr>
          <a:xfrm flipH="1">
            <a:off x="7973043" y="3602546"/>
            <a:ext cx="2514088" cy="2081645"/>
            <a:chOff x="3573297" y="232872"/>
            <a:chExt cx="5470164" cy="4529254"/>
          </a:xfrm>
        </p:grpSpPr>
        <p:sp>
          <p:nvSpPr>
            <p:cNvPr id="3493" name="Google Shape;3493;p5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4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4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7" name="Google Shape;3507;p54"/>
          <p:cNvGrpSpPr/>
          <p:nvPr/>
        </p:nvGrpSpPr>
        <p:grpSpPr>
          <a:xfrm flipH="1">
            <a:off x="7134117" y="4530929"/>
            <a:ext cx="1162531" cy="1161127"/>
            <a:chOff x="7253149" y="3334154"/>
            <a:chExt cx="1162531" cy="1161127"/>
          </a:xfrm>
        </p:grpSpPr>
        <p:sp>
          <p:nvSpPr>
            <p:cNvPr id="3508" name="Google Shape;3508;p54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9" name="Google Shape;3509;p5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510" name="Google Shape;3510;p5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5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55"/>
          <p:cNvSpPr txBox="1"/>
          <p:nvPr/>
        </p:nvSpPr>
        <p:spPr>
          <a:xfrm>
            <a:off x="5438950" y="3352325"/>
            <a:ext cx="24312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14" name="Google Shape;3514;p55"/>
          <p:cNvSpPr txBox="1">
            <a:spLocks noGrp="1"/>
          </p:cNvSpPr>
          <p:nvPr>
            <p:ph type="subTitle" idx="1"/>
          </p:nvPr>
        </p:nvSpPr>
        <p:spPr>
          <a:xfrm>
            <a:off x="5426600" y="1706250"/>
            <a:ext cx="2526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15" name="Google Shape;3515;p55"/>
          <p:cNvSpPr txBox="1"/>
          <p:nvPr/>
        </p:nvSpPr>
        <p:spPr>
          <a:xfrm>
            <a:off x="713225" y="3650075"/>
            <a:ext cx="42840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3516" name="Google Shape;3516;p55"/>
          <p:cNvSpPr/>
          <p:nvPr/>
        </p:nvSpPr>
        <p:spPr>
          <a:xfrm flipH="1">
            <a:off x="668071" y="17362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7" name="Google Shape;3517;p55"/>
          <p:cNvGrpSpPr/>
          <p:nvPr/>
        </p:nvGrpSpPr>
        <p:grpSpPr>
          <a:xfrm>
            <a:off x="-580335" y="539505"/>
            <a:ext cx="4084025" cy="3381541"/>
            <a:chOff x="3573297" y="232872"/>
            <a:chExt cx="5470164" cy="4529254"/>
          </a:xfrm>
        </p:grpSpPr>
        <p:sp>
          <p:nvSpPr>
            <p:cNvPr id="3518" name="Google Shape;3518;p5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55"/>
          <p:cNvGrpSpPr/>
          <p:nvPr/>
        </p:nvGrpSpPr>
        <p:grpSpPr>
          <a:xfrm>
            <a:off x="503142" y="2963321"/>
            <a:ext cx="2514088" cy="2081645"/>
            <a:chOff x="3573297" y="232872"/>
            <a:chExt cx="5470164" cy="4529254"/>
          </a:xfrm>
        </p:grpSpPr>
        <p:sp>
          <p:nvSpPr>
            <p:cNvPr id="3527" name="Google Shape;3527;p5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5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5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5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5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5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5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5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5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5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5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5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5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5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5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9" name="Google Shape;3549;p55"/>
          <p:cNvSpPr/>
          <p:nvPr/>
        </p:nvSpPr>
        <p:spPr>
          <a:xfrm>
            <a:off x="1167719" y="9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0" name="Google Shape;3550;p55"/>
          <p:cNvGrpSpPr/>
          <p:nvPr/>
        </p:nvGrpSpPr>
        <p:grpSpPr>
          <a:xfrm flipH="1">
            <a:off x="3109182" y="2293566"/>
            <a:ext cx="1066559" cy="1066631"/>
            <a:chOff x="4915725" y="3008700"/>
            <a:chExt cx="368975" cy="369000"/>
          </a:xfrm>
        </p:grpSpPr>
        <p:sp>
          <p:nvSpPr>
            <p:cNvPr id="3551" name="Google Shape;3551;p5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3" name="Google Shape;3553;p55"/>
          <p:cNvGrpSpPr/>
          <p:nvPr/>
        </p:nvGrpSpPr>
        <p:grpSpPr>
          <a:xfrm>
            <a:off x="407981" y="-215984"/>
            <a:ext cx="849275" cy="848250"/>
            <a:chOff x="2651171" y="2397773"/>
            <a:chExt cx="2099568" cy="2097033"/>
          </a:xfrm>
        </p:grpSpPr>
        <p:sp>
          <p:nvSpPr>
            <p:cNvPr id="3554" name="Google Shape;3554;p5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6" name="Google Shape;3556;p55"/>
          <p:cNvGrpSpPr/>
          <p:nvPr/>
        </p:nvGrpSpPr>
        <p:grpSpPr>
          <a:xfrm flipH="1">
            <a:off x="8178167" y="86029"/>
            <a:ext cx="1162531" cy="1161127"/>
            <a:chOff x="7253149" y="3334154"/>
            <a:chExt cx="1162531" cy="1161127"/>
          </a:xfrm>
        </p:grpSpPr>
        <p:sp>
          <p:nvSpPr>
            <p:cNvPr id="3557" name="Google Shape;3557;p55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55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559" name="Google Shape;3559;p5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1" name="Google Shape;3561;p55"/>
          <p:cNvSpPr txBox="1">
            <a:spLocks noGrp="1"/>
          </p:cNvSpPr>
          <p:nvPr>
            <p:ph type="ctrTitle"/>
          </p:nvPr>
        </p:nvSpPr>
        <p:spPr>
          <a:xfrm>
            <a:off x="713231" y="857975"/>
            <a:ext cx="3621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56"/>
          <p:cNvSpPr/>
          <p:nvPr/>
        </p:nvSpPr>
        <p:spPr>
          <a:xfrm flipH="1">
            <a:off x="102342" y="1027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4" name="Google Shape;3564;p56"/>
          <p:cNvGrpSpPr/>
          <p:nvPr/>
        </p:nvGrpSpPr>
        <p:grpSpPr>
          <a:xfrm flipH="1">
            <a:off x="-603882" y="-418180"/>
            <a:ext cx="2136578" cy="1768212"/>
            <a:chOff x="5440750" y="1669400"/>
            <a:chExt cx="971525" cy="804025"/>
          </a:xfrm>
        </p:grpSpPr>
        <p:sp>
          <p:nvSpPr>
            <p:cNvPr id="3565" name="Google Shape;3565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6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6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-1110993" y="1389236"/>
            <a:ext cx="2429466" cy="2063219"/>
            <a:chOff x="4665875" y="2808650"/>
            <a:chExt cx="993850" cy="8440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6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56"/>
          <p:cNvGrpSpPr/>
          <p:nvPr/>
        </p:nvGrpSpPr>
        <p:grpSpPr>
          <a:xfrm flipH="1">
            <a:off x="6738226" y="2911751"/>
            <a:ext cx="3525470" cy="3410618"/>
            <a:chOff x="5440750" y="1669400"/>
            <a:chExt cx="971525" cy="939875"/>
          </a:xfrm>
        </p:grpSpPr>
        <p:sp>
          <p:nvSpPr>
            <p:cNvPr id="3585" name="Google Shape;3585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6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7" name="Google Shape;3597;p56"/>
          <p:cNvGrpSpPr/>
          <p:nvPr/>
        </p:nvGrpSpPr>
        <p:grpSpPr>
          <a:xfrm rot="5400000">
            <a:off x="6875511" y="1422360"/>
            <a:ext cx="2695006" cy="2887947"/>
            <a:chOff x="5440750" y="1669400"/>
            <a:chExt cx="975815" cy="1045676"/>
          </a:xfrm>
        </p:grpSpPr>
        <p:sp>
          <p:nvSpPr>
            <p:cNvPr id="3598" name="Google Shape;3598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1" name="Google Shape;3611;p57"/>
          <p:cNvGrpSpPr/>
          <p:nvPr/>
        </p:nvGrpSpPr>
        <p:grpSpPr>
          <a:xfrm rot="10800000" flipH="1">
            <a:off x="-1215840" y="503176"/>
            <a:ext cx="2872823" cy="2439739"/>
            <a:chOff x="4665875" y="2808650"/>
            <a:chExt cx="993850" cy="844025"/>
          </a:xfrm>
        </p:grpSpPr>
        <p:sp>
          <p:nvSpPr>
            <p:cNvPr id="3612" name="Google Shape;3612;p5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7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7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7"/>
          <p:cNvGrpSpPr/>
          <p:nvPr/>
        </p:nvGrpSpPr>
        <p:grpSpPr>
          <a:xfrm rot="10800000" flipH="1">
            <a:off x="-309809" y="2691848"/>
            <a:ext cx="2872292" cy="2378232"/>
            <a:chOff x="2210400" y="2558550"/>
            <a:chExt cx="971025" cy="804000"/>
          </a:xfrm>
        </p:grpSpPr>
        <p:sp>
          <p:nvSpPr>
            <p:cNvPr id="3620" name="Google Shape;3620;p5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8" name="Google Shape;3628;p57"/>
          <p:cNvSpPr/>
          <p:nvPr/>
        </p:nvSpPr>
        <p:spPr>
          <a:xfrm rot="10800000" flipH="1">
            <a:off x="-94215" y="30811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7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7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1" name="Google Shape;3631;p57"/>
          <p:cNvGrpSpPr/>
          <p:nvPr/>
        </p:nvGrpSpPr>
        <p:grpSpPr>
          <a:xfrm flipH="1">
            <a:off x="6947190" y="-119799"/>
            <a:ext cx="3563418" cy="3276021"/>
            <a:chOff x="4765450" y="2817950"/>
            <a:chExt cx="894275" cy="822150"/>
          </a:xfrm>
        </p:grpSpPr>
        <p:sp>
          <p:nvSpPr>
            <p:cNvPr id="3632" name="Google Shape;3632;p5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6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7"/>
          <p:cNvGrpSpPr/>
          <p:nvPr/>
        </p:nvGrpSpPr>
        <p:grpSpPr>
          <a:xfrm rot="10800000" flipH="1">
            <a:off x="5403910" y="-52745"/>
            <a:ext cx="4015313" cy="3884503"/>
            <a:chOff x="5440750" y="1669400"/>
            <a:chExt cx="971525" cy="939875"/>
          </a:xfrm>
        </p:grpSpPr>
        <p:sp>
          <p:nvSpPr>
            <p:cNvPr id="778" name="Google Shape;778;p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7"/>
          <p:cNvGrpSpPr/>
          <p:nvPr/>
        </p:nvGrpSpPr>
        <p:grpSpPr>
          <a:xfrm>
            <a:off x="4254127" y="3497274"/>
            <a:ext cx="2872292" cy="2378232"/>
            <a:chOff x="2210400" y="2558550"/>
            <a:chExt cx="971025" cy="804000"/>
          </a:xfrm>
        </p:grpSpPr>
        <p:sp>
          <p:nvSpPr>
            <p:cNvPr id="898" name="Google Shape;898;p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"/>
          <p:cNvGrpSpPr/>
          <p:nvPr/>
        </p:nvGrpSpPr>
        <p:grpSpPr>
          <a:xfrm>
            <a:off x="5174781" y="4034816"/>
            <a:ext cx="849275" cy="848250"/>
            <a:chOff x="2651171" y="2397773"/>
            <a:chExt cx="2099568" cy="2097033"/>
          </a:xfrm>
        </p:grpSpPr>
        <p:sp>
          <p:nvSpPr>
            <p:cNvPr id="907" name="Google Shape;907;p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7"/>
          <p:cNvSpPr>
            <a:spLocks noGrp="1"/>
          </p:cNvSpPr>
          <p:nvPr>
            <p:ph type="pic" idx="2"/>
          </p:nvPr>
        </p:nvSpPr>
        <p:spPr>
          <a:xfrm>
            <a:off x="4343650" y="670800"/>
            <a:ext cx="3801900" cy="3801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910" name="Google Shape;910;p7"/>
          <p:cNvSpPr txBox="1">
            <a:spLocks noGrp="1"/>
          </p:cNvSpPr>
          <p:nvPr>
            <p:ph type="title"/>
          </p:nvPr>
        </p:nvSpPr>
        <p:spPr>
          <a:xfrm>
            <a:off x="713225" y="1507575"/>
            <a:ext cx="3753900" cy="15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1" name="Google Shape;911;p7"/>
          <p:cNvSpPr txBox="1">
            <a:spLocks noGrp="1"/>
          </p:cNvSpPr>
          <p:nvPr>
            <p:ph type="body" idx="1"/>
          </p:nvPr>
        </p:nvSpPr>
        <p:spPr>
          <a:xfrm>
            <a:off x="713225" y="3182100"/>
            <a:ext cx="37539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8"/>
          <p:cNvGrpSpPr/>
          <p:nvPr/>
        </p:nvGrpSpPr>
        <p:grpSpPr>
          <a:xfrm>
            <a:off x="1919646" y="234725"/>
            <a:ext cx="1162705" cy="962710"/>
            <a:chOff x="2210400" y="2558550"/>
            <a:chExt cx="971025" cy="804000"/>
          </a:xfrm>
        </p:grpSpPr>
        <p:sp>
          <p:nvSpPr>
            <p:cNvPr id="914" name="Google Shape;914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8"/>
          <p:cNvGrpSpPr/>
          <p:nvPr/>
        </p:nvGrpSpPr>
        <p:grpSpPr>
          <a:xfrm flipH="1">
            <a:off x="-887978" y="2273959"/>
            <a:ext cx="4030417" cy="3337154"/>
            <a:chOff x="3573297" y="232872"/>
            <a:chExt cx="5470164" cy="4529254"/>
          </a:xfrm>
        </p:grpSpPr>
        <p:sp>
          <p:nvSpPr>
            <p:cNvPr id="923" name="Google Shape;923;p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8"/>
          <p:cNvGrpSpPr/>
          <p:nvPr/>
        </p:nvGrpSpPr>
        <p:grpSpPr>
          <a:xfrm flipH="1">
            <a:off x="-189140" y="376174"/>
            <a:ext cx="2872292" cy="2378232"/>
            <a:chOff x="2210400" y="2558550"/>
            <a:chExt cx="971025" cy="804000"/>
          </a:xfrm>
        </p:grpSpPr>
        <p:sp>
          <p:nvSpPr>
            <p:cNvPr id="933" name="Google Shape;933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8"/>
          <p:cNvSpPr/>
          <p:nvPr/>
        </p:nvSpPr>
        <p:spPr>
          <a:xfrm flipH="1">
            <a:off x="177513" y="34155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8"/>
          <p:cNvSpPr/>
          <p:nvPr/>
        </p:nvSpPr>
        <p:spPr>
          <a:xfrm rot="10800000" flipH="1">
            <a:off x="324906" y="690803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8"/>
          <p:cNvGrpSpPr/>
          <p:nvPr/>
        </p:nvGrpSpPr>
        <p:grpSpPr>
          <a:xfrm flipH="1">
            <a:off x="6825139" y="2754392"/>
            <a:ext cx="3923912" cy="3248964"/>
            <a:chOff x="2210400" y="2558550"/>
            <a:chExt cx="971025" cy="804000"/>
          </a:xfrm>
        </p:grpSpPr>
        <p:sp>
          <p:nvSpPr>
            <p:cNvPr id="944" name="Google Shape;944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8"/>
          <p:cNvSpPr/>
          <p:nvPr/>
        </p:nvSpPr>
        <p:spPr>
          <a:xfrm>
            <a:off x="8018805" y="3233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8"/>
          <p:cNvGrpSpPr/>
          <p:nvPr/>
        </p:nvGrpSpPr>
        <p:grpSpPr>
          <a:xfrm>
            <a:off x="7849512" y="154704"/>
            <a:ext cx="1162531" cy="1161127"/>
            <a:chOff x="2651171" y="2397773"/>
            <a:chExt cx="2099568" cy="2097033"/>
          </a:xfrm>
        </p:grpSpPr>
        <p:sp>
          <p:nvSpPr>
            <p:cNvPr id="954" name="Google Shape;954;p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8"/>
          <p:cNvSpPr txBox="1">
            <a:spLocks noGrp="1"/>
          </p:cNvSpPr>
          <p:nvPr>
            <p:ph type="title"/>
          </p:nvPr>
        </p:nvSpPr>
        <p:spPr>
          <a:xfrm>
            <a:off x="2867400" y="1429800"/>
            <a:ext cx="5374500" cy="22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9" name="Google Shape;959;p9"/>
          <p:cNvSpPr txBox="1">
            <a:spLocks noGrp="1"/>
          </p:cNvSpPr>
          <p:nvPr>
            <p:ph type="subTitle" idx="1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960" name="Google Shape;960;p9"/>
          <p:cNvGrpSpPr/>
          <p:nvPr/>
        </p:nvGrpSpPr>
        <p:grpSpPr>
          <a:xfrm>
            <a:off x="7407435" y="2879891"/>
            <a:ext cx="849275" cy="848250"/>
            <a:chOff x="8751122" y="1283566"/>
            <a:chExt cx="849275" cy="848250"/>
          </a:xfrm>
        </p:grpSpPr>
        <p:sp>
          <p:nvSpPr>
            <p:cNvPr id="961" name="Google Shape;961;p9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2" name="Google Shape;962;p9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963" name="Google Shape;963;p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5" name="Google Shape;965;p9"/>
          <p:cNvGrpSpPr/>
          <p:nvPr/>
        </p:nvGrpSpPr>
        <p:grpSpPr>
          <a:xfrm flipH="1">
            <a:off x="5896360" y="1526509"/>
            <a:ext cx="4030417" cy="3337154"/>
            <a:chOff x="3573297" y="232872"/>
            <a:chExt cx="5470164" cy="4529254"/>
          </a:xfrm>
        </p:grpSpPr>
        <p:sp>
          <p:nvSpPr>
            <p:cNvPr id="966" name="Google Shape;966;p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9"/>
          <p:cNvGrpSpPr/>
          <p:nvPr/>
        </p:nvGrpSpPr>
        <p:grpSpPr>
          <a:xfrm flipH="1">
            <a:off x="6009660" y="227499"/>
            <a:ext cx="2872292" cy="2378232"/>
            <a:chOff x="2210400" y="2558550"/>
            <a:chExt cx="971025" cy="804000"/>
          </a:xfrm>
        </p:grpSpPr>
        <p:sp>
          <p:nvSpPr>
            <p:cNvPr id="975" name="Google Shape;975;p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9"/>
          <p:cNvGrpSpPr/>
          <p:nvPr/>
        </p:nvGrpSpPr>
        <p:grpSpPr>
          <a:xfrm flipH="1">
            <a:off x="7973021" y="1064981"/>
            <a:ext cx="849356" cy="703259"/>
            <a:chOff x="2210400" y="2558550"/>
            <a:chExt cx="971025" cy="804000"/>
          </a:xfrm>
        </p:grpSpPr>
        <p:sp>
          <p:nvSpPr>
            <p:cNvPr id="984" name="Google Shape;984;p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9"/>
          <p:cNvGrpSpPr/>
          <p:nvPr/>
        </p:nvGrpSpPr>
        <p:grpSpPr>
          <a:xfrm>
            <a:off x="8979722" y="1283566"/>
            <a:ext cx="849275" cy="848250"/>
            <a:chOff x="8751122" y="1283566"/>
            <a:chExt cx="849275" cy="848250"/>
          </a:xfrm>
        </p:grpSpPr>
        <p:sp>
          <p:nvSpPr>
            <p:cNvPr id="993" name="Google Shape;993;p9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9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995" name="Google Shape;995;p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7" name="Google Shape;997;p9"/>
          <p:cNvSpPr/>
          <p:nvPr/>
        </p:nvSpPr>
        <p:spPr>
          <a:xfrm flipH="1">
            <a:off x="6112238" y="36430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581700" cy="1495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/>
            </a:lvl1pPr>
          </a:lstStyle>
          <a:p>
            <a:endParaRPr/>
          </a:p>
        </p:txBody>
      </p:sp>
      <p:grpSp>
        <p:nvGrpSpPr>
          <p:cNvPr id="1000" name="Google Shape;1000;p10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001" name="Google Shape;1001;p1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9" name="Google Shape;1009;p10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Space Grotesk"/>
              <a:buNone/>
              <a:defRPr sz="33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p5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8" name="Google Shape;3638;p5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slide" Target="slide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google-facebook-automl-prophet-time-seri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facebook.com/blog/2017/2/prophet-forecasting-at-sca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198662" scaled="0"/>
        </a:gradFill>
        <a:effectLst/>
      </p:bgPr>
    </p:bg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61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7200" b="1"/>
              <a:t>PROPHET</a:t>
            </a:r>
            <a:r>
              <a:rPr lang="en" sz="5400"/>
              <a:t> </a:t>
            </a:r>
            <a:endParaRPr lang="en-US" sz="5400"/>
          </a:p>
        </p:txBody>
      </p:sp>
      <p:sp>
        <p:nvSpPr>
          <p:cNvPr id="3647" name="Google Shape;3647;p61"/>
          <p:cNvSpPr txBox="1">
            <a:spLocks noGrp="1"/>
          </p:cNvSpPr>
          <p:nvPr>
            <p:ph type="subTitle" idx="1"/>
          </p:nvPr>
        </p:nvSpPr>
        <p:spPr>
          <a:xfrm>
            <a:off x="682500" y="3886250"/>
            <a:ext cx="4171696" cy="986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Student name: Minh Tien, Ta. </a:t>
            </a:r>
            <a:endParaRPr lang="en-US"/>
          </a:p>
          <a:p>
            <a:pPr marL="0" indent="0"/>
            <a:r>
              <a:rPr lang="en"/>
              <a:t>Student id: 1130</a:t>
            </a:r>
          </a:p>
        </p:txBody>
      </p:sp>
      <p:grpSp>
        <p:nvGrpSpPr>
          <p:cNvPr id="3648" name="Google Shape;3648;p61"/>
          <p:cNvGrpSpPr/>
          <p:nvPr/>
        </p:nvGrpSpPr>
        <p:grpSpPr>
          <a:xfrm>
            <a:off x="5419454" y="1140402"/>
            <a:ext cx="2570941" cy="3431439"/>
            <a:chOff x="763650" y="3098350"/>
            <a:chExt cx="548175" cy="731650"/>
          </a:xfrm>
        </p:grpSpPr>
        <p:sp>
          <p:nvSpPr>
            <p:cNvPr id="3649" name="Google Shape;3649;p61"/>
            <p:cNvSpPr/>
            <p:nvPr/>
          </p:nvSpPr>
          <p:spPr>
            <a:xfrm>
              <a:off x="836500" y="3388325"/>
              <a:ext cx="463800" cy="440750"/>
            </a:xfrm>
            <a:custGeom>
              <a:avLst/>
              <a:gdLst/>
              <a:ahLst/>
              <a:cxnLst/>
              <a:rect l="l" t="t" r="r" b="b"/>
              <a:pathLst>
                <a:path w="18552" h="17630" extrusionOk="0">
                  <a:moveTo>
                    <a:pt x="11415" y="1"/>
                  </a:moveTo>
                  <a:lnTo>
                    <a:pt x="11433" y="167"/>
                  </a:lnTo>
                  <a:lnTo>
                    <a:pt x="6399" y="167"/>
                  </a:lnTo>
                  <a:cubicBezTo>
                    <a:pt x="5182" y="167"/>
                    <a:pt x="4113" y="757"/>
                    <a:pt x="3430" y="1679"/>
                  </a:cubicBezTo>
                  <a:lnTo>
                    <a:pt x="3430" y="1642"/>
                  </a:lnTo>
                  <a:lnTo>
                    <a:pt x="517" y="6400"/>
                  </a:lnTo>
                  <a:lnTo>
                    <a:pt x="2010" y="6731"/>
                  </a:lnTo>
                  <a:lnTo>
                    <a:pt x="0" y="10346"/>
                  </a:lnTo>
                  <a:lnTo>
                    <a:pt x="2435" y="11544"/>
                  </a:lnTo>
                  <a:lnTo>
                    <a:pt x="2213" y="17630"/>
                  </a:lnTo>
                  <a:lnTo>
                    <a:pt x="15841" y="17630"/>
                  </a:lnTo>
                  <a:lnTo>
                    <a:pt x="15195" y="9184"/>
                  </a:lnTo>
                  <a:lnTo>
                    <a:pt x="18551" y="9461"/>
                  </a:lnTo>
                  <a:lnTo>
                    <a:pt x="17426" y="3228"/>
                  </a:lnTo>
                  <a:cubicBezTo>
                    <a:pt x="17408" y="3154"/>
                    <a:pt x="17390" y="3080"/>
                    <a:pt x="17371" y="3007"/>
                  </a:cubicBezTo>
                  <a:cubicBezTo>
                    <a:pt x="16873" y="1255"/>
                    <a:pt x="15214" y="56"/>
                    <a:pt x="13388" y="38"/>
                  </a:cubicBezTo>
                  <a:lnTo>
                    <a:pt x="11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61"/>
            <p:cNvSpPr/>
            <p:nvPr/>
          </p:nvSpPr>
          <p:spPr>
            <a:xfrm>
              <a:off x="895050" y="3486075"/>
              <a:ext cx="33675" cy="227300"/>
            </a:xfrm>
            <a:custGeom>
              <a:avLst/>
              <a:gdLst/>
              <a:ahLst/>
              <a:cxnLst/>
              <a:rect l="l" t="t" r="r" b="b"/>
              <a:pathLst>
                <a:path w="1347" h="9092" extrusionOk="0">
                  <a:moveTo>
                    <a:pt x="1310" y="0"/>
                  </a:moveTo>
                  <a:cubicBezTo>
                    <a:pt x="1273" y="0"/>
                    <a:pt x="1254" y="19"/>
                    <a:pt x="1254" y="37"/>
                  </a:cubicBezTo>
                  <a:lnTo>
                    <a:pt x="0" y="9036"/>
                  </a:lnTo>
                  <a:cubicBezTo>
                    <a:pt x="0" y="9054"/>
                    <a:pt x="19" y="9091"/>
                    <a:pt x="37" y="9091"/>
                  </a:cubicBezTo>
                  <a:cubicBezTo>
                    <a:pt x="74" y="9091"/>
                    <a:pt x="93" y="9073"/>
                    <a:pt x="93" y="9054"/>
                  </a:cubicBezTo>
                  <a:lnTo>
                    <a:pt x="1346" y="55"/>
                  </a:lnTo>
                  <a:cubicBezTo>
                    <a:pt x="1346" y="37"/>
                    <a:pt x="1328" y="0"/>
                    <a:pt x="1310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61"/>
            <p:cNvSpPr/>
            <p:nvPr/>
          </p:nvSpPr>
          <p:spPr>
            <a:xfrm>
              <a:off x="967875" y="3415525"/>
              <a:ext cx="158150" cy="414475"/>
            </a:xfrm>
            <a:custGeom>
              <a:avLst/>
              <a:gdLst/>
              <a:ahLst/>
              <a:cxnLst/>
              <a:rect l="l" t="t" r="r" b="b"/>
              <a:pathLst>
                <a:path w="6326" h="16579" extrusionOk="0">
                  <a:moveTo>
                    <a:pt x="6326" y="1"/>
                  </a:moveTo>
                  <a:lnTo>
                    <a:pt x="1181" y="702"/>
                  </a:lnTo>
                  <a:lnTo>
                    <a:pt x="1" y="16578"/>
                  </a:lnTo>
                  <a:lnTo>
                    <a:pt x="6289" y="16542"/>
                  </a:lnTo>
                  <a:lnTo>
                    <a:pt x="5515" y="886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61"/>
            <p:cNvSpPr/>
            <p:nvPr/>
          </p:nvSpPr>
          <p:spPr>
            <a:xfrm>
              <a:off x="836500" y="3501275"/>
              <a:ext cx="85775" cy="136950"/>
            </a:xfrm>
            <a:custGeom>
              <a:avLst/>
              <a:gdLst/>
              <a:ahLst/>
              <a:cxnLst/>
              <a:rect l="l" t="t" r="r" b="b"/>
              <a:pathLst>
                <a:path w="3431" h="5478" extrusionOk="0">
                  <a:moveTo>
                    <a:pt x="572" y="1"/>
                  </a:moveTo>
                  <a:cubicBezTo>
                    <a:pt x="259" y="1"/>
                    <a:pt x="0" y="259"/>
                    <a:pt x="0" y="572"/>
                  </a:cubicBezTo>
                  <a:lnTo>
                    <a:pt x="0" y="4906"/>
                  </a:lnTo>
                  <a:cubicBezTo>
                    <a:pt x="0" y="5219"/>
                    <a:pt x="259" y="5477"/>
                    <a:pt x="572" y="5477"/>
                  </a:cubicBezTo>
                  <a:lnTo>
                    <a:pt x="2877" y="5477"/>
                  </a:lnTo>
                  <a:cubicBezTo>
                    <a:pt x="3191" y="5477"/>
                    <a:pt x="3430" y="5219"/>
                    <a:pt x="3430" y="4906"/>
                  </a:cubicBezTo>
                  <a:lnTo>
                    <a:pt x="3430" y="572"/>
                  </a:lnTo>
                  <a:cubicBezTo>
                    <a:pt x="3430" y="259"/>
                    <a:pt x="3191" y="1"/>
                    <a:pt x="28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61"/>
            <p:cNvSpPr/>
            <p:nvPr/>
          </p:nvSpPr>
          <p:spPr>
            <a:xfrm>
              <a:off x="763650" y="3532175"/>
              <a:ext cx="144325" cy="127725"/>
            </a:xfrm>
            <a:custGeom>
              <a:avLst/>
              <a:gdLst/>
              <a:ahLst/>
              <a:cxnLst/>
              <a:rect l="l" t="t" r="r" b="b"/>
              <a:pathLst>
                <a:path w="5773" h="5109" extrusionOk="0">
                  <a:moveTo>
                    <a:pt x="3136" y="0"/>
                  </a:moveTo>
                  <a:cubicBezTo>
                    <a:pt x="3062" y="19"/>
                    <a:pt x="3007" y="55"/>
                    <a:pt x="2951" y="92"/>
                  </a:cubicBezTo>
                  <a:cubicBezTo>
                    <a:pt x="2435" y="443"/>
                    <a:pt x="1107" y="1715"/>
                    <a:pt x="1107" y="1715"/>
                  </a:cubicBezTo>
                  <a:cubicBezTo>
                    <a:pt x="738" y="2065"/>
                    <a:pt x="480" y="2545"/>
                    <a:pt x="314" y="3024"/>
                  </a:cubicBezTo>
                  <a:cubicBezTo>
                    <a:pt x="167" y="3485"/>
                    <a:pt x="1" y="4112"/>
                    <a:pt x="277" y="4536"/>
                  </a:cubicBezTo>
                  <a:cubicBezTo>
                    <a:pt x="443" y="4776"/>
                    <a:pt x="702" y="4924"/>
                    <a:pt x="978" y="5016"/>
                  </a:cubicBezTo>
                  <a:cubicBezTo>
                    <a:pt x="1199" y="5080"/>
                    <a:pt x="1425" y="5108"/>
                    <a:pt x="1649" y="5108"/>
                  </a:cubicBezTo>
                  <a:cubicBezTo>
                    <a:pt x="1873" y="5108"/>
                    <a:pt x="2094" y="5080"/>
                    <a:pt x="2306" y="5034"/>
                  </a:cubicBezTo>
                  <a:cubicBezTo>
                    <a:pt x="2712" y="4961"/>
                    <a:pt x="3080" y="4795"/>
                    <a:pt x="3449" y="4610"/>
                  </a:cubicBezTo>
                  <a:cubicBezTo>
                    <a:pt x="3818" y="4444"/>
                    <a:pt x="4224" y="4315"/>
                    <a:pt x="4592" y="4168"/>
                  </a:cubicBezTo>
                  <a:cubicBezTo>
                    <a:pt x="5017" y="4020"/>
                    <a:pt x="5219" y="3467"/>
                    <a:pt x="4888" y="3393"/>
                  </a:cubicBezTo>
                  <a:cubicBezTo>
                    <a:pt x="5238" y="3375"/>
                    <a:pt x="5607" y="3209"/>
                    <a:pt x="5533" y="2785"/>
                  </a:cubicBezTo>
                  <a:cubicBezTo>
                    <a:pt x="5515" y="2545"/>
                    <a:pt x="5349" y="2490"/>
                    <a:pt x="5146" y="2471"/>
                  </a:cubicBezTo>
                  <a:cubicBezTo>
                    <a:pt x="5478" y="2434"/>
                    <a:pt x="5773" y="2342"/>
                    <a:pt x="5736" y="1992"/>
                  </a:cubicBezTo>
                  <a:cubicBezTo>
                    <a:pt x="5753" y="1635"/>
                    <a:pt x="5488" y="1528"/>
                    <a:pt x="5201" y="1528"/>
                  </a:cubicBezTo>
                  <a:cubicBezTo>
                    <a:pt x="5176" y="1528"/>
                    <a:pt x="5152" y="1529"/>
                    <a:pt x="5127" y="1531"/>
                  </a:cubicBezTo>
                  <a:cubicBezTo>
                    <a:pt x="5349" y="1475"/>
                    <a:pt x="5533" y="1365"/>
                    <a:pt x="5515" y="1107"/>
                  </a:cubicBezTo>
                  <a:cubicBezTo>
                    <a:pt x="5444" y="744"/>
                    <a:pt x="5199" y="636"/>
                    <a:pt x="4900" y="636"/>
                  </a:cubicBezTo>
                  <a:cubicBezTo>
                    <a:pt x="4576" y="636"/>
                    <a:pt x="4189" y="763"/>
                    <a:pt x="3892" y="830"/>
                  </a:cubicBezTo>
                  <a:cubicBezTo>
                    <a:pt x="3615" y="922"/>
                    <a:pt x="3375" y="996"/>
                    <a:pt x="3154" y="1051"/>
                  </a:cubicBezTo>
                  <a:cubicBezTo>
                    <a:pt x="3265" y="812"/>
                    <a:pt x="3375" y="553"/>
                    <a:pt x="3394" y="277"/>
                  </a:cubicBezTo>
                  <a:cubicBezTo>
                    <a:pt x="3394" y="203"/>
                    <a:pt x="3394" y="92"/>
                    <a:pt x="3320" y="37"/>
                  </a:cubicBezTo>
                  <a:cubicBezTo>
                    <a:pt x="3283" y="0"/>
                    <a:pt x="3191" y="0"/>
                    <a:pt x="3136" y="0"/>
                  </a:cubicBezTo>
                  <a:close/>
                </a:path>
              </a:pathLst>
            </a:custGeom>
            <a:solidFill>
              <a:srgbClr val="FE9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61"/>
            <p:cNvSpPr/>
            <p:nvPr/>
          </p:nvSpPr>
          <p:spPr>
            <a:xfrm>
              <a:off x="811600" y="3546925"/>
              <a:ext cx="35525" cy="24000"/>
            </a:xfrm>
            <a:custGeom>
              <a:avLst/>
              <a:gdLst/>
              <a:ahLst/>
              <a:cxnLst/>
              <a:rect l="l" t="t" r="r" b="b"/>
              <a:pathLst>
                <a:path w="1421" h="960" extrusionOk="0">
                  <a:moveTo>
                    <a:pt x="1421" y="0"/>
                  </a:moveTo>
                  <a:cubicBezTo>
                    <a:pt x="1181" y="74"/>
                    <a:pt x="1" y="959"/>
                    <a:pt x="1" y="959"/>
                  </a:cubicBezTo>
                  <a:lnTo>
                    <a:pt x="1236" y="4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61"/>
            <p:cNvSpPr/>
            <p:nvPr/>
          </p:nvSpPr>
          <p:spPr>
            <a:xfrm>
              <a:off x="871525" y="3568575"/>
              <a:ext cx="24475" cy="8325"/>
            </a:xfrm>
            <a:custGeom>
              <a:avLst/>
              <a:gdLst/>
              <a:ahLst/>
              <a:cxnLst/>
              <a:rect l="l" t="t" r="r" b="b"/>
              <a:pathLst>
                <a:path w="979" h="333" extrusionOk="0">
                  <a:moveTo>
                    <a:pt x="923" y="1"/>
                  </a:moveTo>
                  <a:cubicBezTo>
                    <a:pt x="794" y="1"/>
                    <a:pt x="112" y="204"/>
                    <a:pt x="38" y="241"/>
                  </a:cubicBezTo>
                  <a:cubicBezTo>
                    <a:pt x="19" y="241"/>
                    <a:pt x="1" y="278"/>
                    <a:pt x="1" y="296"/>
                  </a:cubicBezTo>
                  <a:cubicBezTo>
                    <a:pt x="19" y="314"/>
                    <a:pt x="38" y="333"/>
                    <a:pt x="56" y="333"/>
                  </a:cubicBezTo>
                  <a:lnTo>
                    <a:pt x="75" y="333"/>
                  </a:lnTo>
                  <a:cubicBezTo>
                    <a:pt x="370" y="241"/>
                    <a:pt x="849" y="93"/>
                    <a:pt x="941" y="93"/>
                  </a:cubicBezTo>
                  <a:cubicBezTo>
                    <a:pt x="960" y="93"/>
                    <a:pt x="978" y="75"/>
                    <a:pt x="978" y="38"/>
                  </a:cubicBezTo>
                  <a:cubicBezTo>
                    <a:pt x="978" y="19"/>
                    <a:pt x="960" y="1"/>
                    <a:pt x="923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61"/>
            <p:cNvSpPr/>
            <p:nvPr/>
          </p:nvSpPr>
          <p:spPr>
            <a:xfrm>
              <a:off x="875225" y="3592375"/>
              <a:ext cx="20300" cy="7575"/>
            </a:xfrm>
            <a:custGeom>
              <a:avLst/>
              <a:gdLst/>
              <a:ahLst/>
              <a:cxnLst/>
              <a:rect l="l" t="t" r="r" b="b"/>
              <a:pathLst>
                <a:path w="812" h="303" extrusionOk="0">
                  <a:moveTo>
                    <a:pt x="764" y="1"/>
                  </a:moveTo>
                  <a:cubicBezTo>
                    <a:pt x="756" y="1"/>
                    <a:pt x="748" y="3"/>
                    <a:pt x="738" y="8"/>
                  </a:cubicBezTo>
                  <a:lnTo>
                    <a:pt x="56" y="211"/>
                  </a:lnTo>
                  <a:cubicBezTo>
                    <a:pt x="19" y="211"/>
                    <a:pt x="0" y="248"/>
                    <a:pt x="19" y="266"/>
                  </a:cubicBezTo>
                  <a:cubicBezTo>
                    <a:pt x="19" y="284"/>
                    <a:pt x="37" y="303"/>
                    <a:pt x="56" y="303"/>
                  </a:cubicBezTo>
                  <a:lnTo>
                    <a:pt x="74" y="303"/>
                  </a:lnTo>
                  <a:lnTo>
                    <a:pt x="775" y="100"/>
                  </a:lnTo>
                  <a:cubicBezTo>
                    <a:pt x="793" y="100"/>
                    <a:pt x="812" y="63"/>
                    <a:pt x="812" y="45"/>
                  </a:cubicBezTo>
                  <a:cubicBezTo>
                    <a:pt x="798" y="18"/>
                    <a:pt x="785" y="1"/>
                    <a:pt x="764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61"/>
            <p:cNvSpPr/>
            <p:nvPr/>
          </p:nvSpPr>
          <p:spPr>
            <a:xfrm>
              <a:off x="875225" y="3615600"/>
              <a:ext cx="12000" cy="5100"/>
            </a:xfrm>
            <a:custGeom>
              <a:avLst/>
              <a:gdLst/>
              <a:ahLst/>
              <a:cxnLst/>
              <a:rect l="l" t="t" r="r" b="b"/>
              <a:pathLst>
                <a:path w="480" h="204" extrusionOk="0">
                  <a:moveTo>
                    <a:pt x="406" y="1"/>
                  </a:moveTo>
                  <a:lnTo>
                    <a:pt x="37" y="111"/>
                  </a:lnTo>
                  <a:cubicBezTo>
                    <a:pt x="0" y="111"/>
                    <a:pt x="0" y="148"/>
                    <a:pt x="0" y="167"/>
                  </a:cubicBezTo>
                  <a:cubicBezTo>
                    <a:pt x="0" y="185"/>
                    <a:pt x="19" y="204"/>
                    <a:pt x="56" y="204"/>
                  </a:cubicBezTo>
                  <a:lnTo>
                    <a:pt x="443" y="111"/>
                  </a:lnTo>
                  <a:cubicBezTo>
                    <a:pt x="461" y="93"/>
                    <a:pt x="480" y="75"/>
                    <a:pt x="480" y="38"/>
                  </a:cubicBezTo>
                  <a:cubicBezTo>
                    <a:pt x="461" y="19"/>
                    <a:pt x="443" y="1"/>
                    <a:pt x="40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61"/>
            <p:cNvSpPr/>
            <p:nvPr/>
          </p:nvSpPr>
          <p:spPr>
            <a:xfrm>
              <a:off x="847100" y="3522200"/>
              <a:ext cx="166900" cy="147700"/>
            </a:xfrm>
            <a:custGeom>
              <a:avLst/>
              <a:gdLst/>
              <a:ahLst/>
              <a:cxnLst/>
              <a:rect l="l" t="t" r="r" b="b"/>
              <a:pathLst>
                <a:path w="6676" h="5908" extrusionOk="0">
                  <a:moveTo>
                    <a:pt x="3018" y="1"/>
                  </a:moveTo>
                  <a:cubicBezTo>
                    <a:pt x="2971" y="1"/>
                    <a:pt x="2924" y="14"/>
                    <a:pt x="2877" y="49"/>
                  </a:cubicBezTo>
                  <a:cubicBezTo>
                    <a:pt x="2803" y="104"/>
                    <a:pt x="2785" y="215"/>
                    <a:pt x="2803" y="325"/>
                  </a:cubicBezTo>
                  <a:cubicBezTo>
                    <a:pt x="2803" y="639"/>
                    <a:pt x="2933" y="934"/>
                    <a:pt x="3043" y="1211"/>
                  </a:cubicBezTo>
                  <a:cubicBezTo>
                    <a:pt x="2785" y="1137"/>
                    <a:pt x="2508" y="1045"/>
                    <a:pt x="2213" y="934"/>
                  </a:cubicBezTo>
                  <a:cubicBezTo>
                    <a:pt x="1867" y="835"/>
                    <a:pt x="1408" y="666"/>
                    <a:pt x="1029" y="666"/>
                  </a:cubicBezTo>
                  <a:cubicBezTo>
                    <a:pt x="703" y="666"/>
                    <a:pt x="436" y="791"/>
                    <a:pt x="351" y="1192"/>
                  </a:cubicBezTo>
                  <a:cubicBezTo>
                    <a:pt x="314" y="1487"/>
                    <a:pt x="535" y="1616"/>
                    <a:pt x="775" y="1690"/>
                  </a:cubicBezTo>
                  <a:cubicBezTo>
                    <a:pt x="742" y="1688"/>
                    <a:pt x="710" y="1687"/>
                    <a:pt x="678" y="1687"/>
                  </a:cubicBezTo>
                  <a:cubicBezTo>
                    <a:pt x="347" y="1687"/>
                    <a:pt x="56" y="1784"/>
                    <a:pt x="56" y="2188"/>
                  </a:cubicBezTo>
                  <a:cubicBezTo>
                    <a:pt x="1" y="2594"/>
                    <a:pt x="351" y="2704"/>
                    <a:pt x="720" y="2759"/>
                  </a:cubicBezTo>
                  <a:cubicBezTo>
                    <a:pt x="480" y="2759"/>
                    <a:pt x="296" y="2833"/>
                    <a:pt x="259" y="3110"/>
                  </a:cubicBezTo>
                  <a:cubicBezTo>
                    <a:pt x="167" y="3589"/>
                    <a:pt x="591" y="3774"/>
                    <a:pt x="996" y="3829"/>
                  </a:cubicBezTo>
                  <a:cubicBezTo>
                    <a:pt x="609" y="3903"/>
                    <a:pt x="812" y="4530"/>
                    <a:pt x="1291" y="4714"/>
                  </a:cubicBezTo>
                  <a:lnTo>
                    <a:pt x="3855" y="5821"/>
                  </a:lnTo>
                  <a:cubicBezTo>
                    <a:pt x="3988" y="5883"/>
                    <a:pt x="4159" y="5908"/>
                    <a:pt x="4345" y="5908"/>
                  </a:cubicBezTo>
                  <a:cubicBezTo>
                    <a:pt x="4931" y="5908"/>
                    <a:pt x="5677" y="5665"/>
                    <a:pt x="5957" y="5581"/>
                  </a:cubicBezTo>
                  <a:cubicBezTo>
                    <a:pt x="6049" y="5544"/>
                    <a:pt x="6104" y="5507"/>
                    <a:pt x="6160" y="5433"/>
                  </a:cubicBezTo>
                  <a:cubicBezTo>
                    <a:pt x="6676" y="4659"/>
                    <a:pt x="6233" y="3091"/>
                    <a:pt x="5367" y="2022"/>
                  </a:cubicBezTo>
                  <a:cubicBezTo>
                    <a:pt x="5367" y="2022"/>
                    <a:pt x="3891" y="528"/>
                    <a:pt x="3301" y="123"/>
                  </a:cubicBezTo>
                  <a:cubicBezTo>
                    <a:pt x="3246" y="86"/>
                    <a:pt x="3172" y="30"/>
                    <a:pt x="3099" y="12"/>
                  </a:cubicBezTo>
                  <a:cubicBezTo>
                    <a:pt x="3072" y="5"/>
                    <a:pt x="3045" y="1"/>
                    <a:pt x="301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61"/>
            <p:cNvSpPr/>
            <p:nvPr/>
          </p:nvSpPr>
          <p:spPr>
            <a:xfrm>
              <a:off x="918550" y="3539075"/>
              <a:ext cx="39675" cy="28625"/>
            </a:xfrm>
            <a:custGeom>
              <a:avLst/>
              <a:gdLst/>
              <a:ahLst/>
              <a:cxnLst/>
              <a:rect l="l" t="t" r="r" b="b"/>
              <a:pathLst>
                <a:path w="1587" h="1145" extrusionOk="0">
                  <a:moveTo>
                    <a:pt x="1" y="1"/>
                  </a:moveTo>
                  <a:lnTo>
                    <a:pt x="185" y="536"/>
                  </a:lnTo>
                  <a:lnTo>
                    <a:pt x="1587" y="1144"/>
                  </a:lnTo>
                  <a:cubicBezTo>
                    <a:pt x="1587" y="1144"/>
                    <a:pt x="259" y="93"/>
                    <a:pt x="1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1"/>
            <p:cNvSpPr/>
            <p:nvPr/>
          </p:nvSpPr>
          <p:spPr>
            <a:xfrm>
              <a:off x="861850" y="3562125"/>
              <a:ext cx="27700" cy="10175"/>
            </a:xfrm>
            <a:custGeom>
              <a:avLst/>
              <a:gdLst/>
              <a:ahLst/>
              <a:cxnLst/>
              <a:rect l="l" t="t" r="r" b="b"/>
              <a:pathLst>
                <a:path w="1108" h="407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3"/>
                    <a:pt x="38" y="93"/>
                  </a:cubicBezTo>
                  <a:cubicBezTo>
                    <a:pt x="167" y="111"/>
                    <a:pt x="794" y="314"/>
                    <a:pt x="1033" y="388"/>
                  </a:cubicBezTo>
                  <a:cubicBezTo>
                    <a:pt x="1033" y="406"/>
                    <a:pt x="1033" y="406"/>
                    <a:pt x="1033" y="406"/>
                  </a:cubicBezTo>
                  <a:cubicBezTo>
                    <a:pt x="1070" y="406"/>
                    <a:pt x="1089" y="388"/>
                    <a:pt x="1089" y="370"/>
                  </a:cubicBezTo>
                  <a:cubicBezTo>
                    <a:pt x="1107" y="333"/>
                    <a:pt x="1089" y="314"/>
                    <a:pt x="1052" y="296"/>
                  </a:cubicBezTo>
                  <a:cubicBezTo>
                    <a:pt x="978" y="277"/>
                    <a:pt x="203" y="1"/>
                    <a:pt x="5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1"/>
            <p:cNvSpPr/>
            <p:nvPr/>
          </p:nvSpPr>
          <p:spPr>
            <a:xfrm>
              <a:off x="861850" y="3589600"/>
              <a:ext cx="22150" cy="8975"/>
            </a:xfrm>
            <a:custGeom>
              <a:avLst/>
              <a:gdLst/>
              <a:ahLst/>
              <a:cxnLst/>
              <a:rect l="l" t="t" r="r" b="b"/>
              <a:pathLst>
                <a:path w="886" h="359" extrusionOk="0">
                  <a:moveTo>
                    <a:pt x="46" y="1"/>
                  </a:moveTo>
                  <a:cubicBezTo>
                    <a:pt x="27" y="1"/>
                    <a:pt x="14" y="14"/>
                    <a:pt x="1" y="27"/>
                  </a:cubicBezTo>
                  <a:cubicBezTo>
                    <a:pt x="1" y="63"/>
                    <a:pt x="1" y="82"/>
                    <a:pt x="38" y="100"/>
                  </a:cubicBezTo>
                  <a:lnTo>
                    <a:pt x="830" y="359"/>
                  </a:lnTo>
                  <a:cubicBezTo>
                    <a:pt x="867" y="359"/>
                    <a:pt x="886" y="340"/>
                    <a:pt x="886" y="322"/>
                  </a:cubicBezTo>
                  <a:cubicBezTo>
                    <a:pt x="886" y="285"/>
                    <a:pt x="886" y="266"/>
                    <a:pt x="849" y="248"/>
                  </a:cubicBezTo>
                  <a:lnTo>
                    <a:pt x="74" y="8"/>
                  </a:lnTo>
                  <a:cubicBezTo>
                    <a:pt x="64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1"/>
            <p:cNvSpPr/>
            <p:nvPr/>
          </p:nvSpPr>
          <p:spPr>
            <a:xfrm>
              <a:off x="870625" y="3616350"/>
              <a:ext cx="13375" cy="5725"/>
            </a:xfrm>
            <a:custGeom>
              <a:avLst/>
              <a:gdLst/>
              <a:ahLst/>
              <a:cxnLst/>
              <a:rect l="l" t="t" r="r" b="b"/>
              <a:pathLst>
                <a:path w="535" h="229" extrusionOk="0">
                  <a:moveTo>
                    <a:pt x="38" y="0"/>
                  </a:moveTo>
                  <a:cubicBezTo>
                    <a:pt x="20" y="0"/>
                    <a:pt x="0" y="18"/>
                    <a:pt x="0" y="45"/>
                  </a:cubicBezTo>
                  <a:cubicBezTo>
                    <a:pt x="0" y="63"/>
                    <a:pt x="0" y="100"/>
                    <a:pt x="37" y="100"/>
                  </a:cubicBezTo>
                  <a:lnTo>
                    <a:pt x="461" y="229"/>
                  </a:lnTo>
                  <a:lnTo>
                    <a:pt x="479" y="229"/>
                  </a:lnTo>
                  <a:cubicBezTo>
                    <a:pt x="498" y="229"/>
                    <a:pt x="516" y="211"/>
                    <a:pt x="516" y="192"/>
                  </a:cubicBezTo>
                  <a:cubicBezTo>
                    <a:pt x="535" y="174"/>
                    <a:pt x="516" y="137"/>
                    <a:pt x="479" y="137"/>
                  </a:cubicBezTo>
                  <a:lnTo>
                    <a:pt x="55" y="8"/>
                  </a:ln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1"/>
            <p:cNvSpPr/>
            <p:nvPr/>
          </p:nvSpPr>
          <p:spPr>
            <a:xfrm>
              <a:off x="961425" y="3581750"/>
              <a:ext cx="350400" cy="190750"/>
            </a:xfrm>
            <a:custGeom>
              <a:avLst/>
              <a:gdLst/>
              <a:ahLst/>
              <a:cxnLst/>
              <a:rect l="l" t="t" r="r" b="b"/>
              <a:pathLst>
                <a:path w="14016" h="7630" extrusionOk="0">
                  <a:moveTo>
                    <a:pt x="1826" y="1"/>
                  </a:moveTo>
                  <a:cubicBezTo>
                    <a:pt x="1682" y="1"/>
                    <a:pt x="1539" y="88"/>
                    <a:pt x="1476" y="230"/>
                  </a:cubicBezTo>
                  <a:lnTo>
                    <a:pt x="93" y="3623"/>
                  </a:lnTo>
                  <a:cubicBezTo>
                    <a:pt x="1" y="3844"/>
                    <a:pt x="111" y="4102"/>
                    <a:pt x="333" y="4195"/>
                  </a:cubicBezTo>
                  <a:lnTo>
                    <a:pt x="6344" y="6518"/>
                  </a:lnTo>
                  <a:lnTo>
                    <a:pt x="8686" y="7422"/>
                  </a:lnTo>
                  <a:cubicBezTo>
                    <a:pt x="9184" y="7570"/>
                    <a:pt x="9681" y="7629"/>
                    <a:pt x="10157" y="7629"/>
                  </a:cubicBezTo>
                  <a:cubicBezTo>
                    <a:pt x="10334" y="7629"/>
                    <a:pt x="10508" y="7621"/>
                    <a:pt x="10678" y="7606"/>
                  </a:cubicBezTo>
                  <a:cubicBezTo>
                    <a:pt x="12614" y="7385"/>
                    <a:pt x="14015" y="5983"/>
                    <a:pt x="13923" y="4176"/>
                  </a:cubicBezTo>
                  <a:lnTo>
                    <a:pt x="13499" y="1336"/>
                  </a:lnTo>
                  <a:lnTo>
                    <a:pt x="7838" y="1152"/>
                  </a:lnTo>
                  <a:lnTo>
                    <a:pt x="7653" y="1650"/>
                  </a:lnTo>
                  <a:lnTo>
                    <a:pt x="2509" y="193"/>
                  </a:lnTo>
                  <a:lnTo>
                    <a:pt x="1900" y="9"/>
                  </a:lnTo>
                  <a:cubicBezTo>
                    <a:pt x="1876" y="3"/>
                    <a:pt x="1851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1"/>
            <p:cNvSpPr/>
            <p:nvPr/>
          </p:nvSpPr>
          <p:spPr>
            <a:xfrm>
              <a:off x="1006600" y="3586375"/>
              <a:ext cx="19400" cy="50925"/>
            </a:xfrm>
            <a:custGeom>
              <a:avLst/>
              <a:gdLst/>
              <a:ahLst/>
              <a:cxnLst/>
              <a:rect l="l" t="t" r="r" b="b"/>
              <a:pathLst>
                <a:path w="776" h="2037" extrusionOk="0">
                  <a:moveTo>
                    <a:pt x="700" y="0"/>
                  </a:moveTo>
                  <a:cubicBezTo>
                    <a:pt x="683" y="0"/>
                    <a:pt x="665" y="13"/>
                    <a:pt x="665" y="27"/>
                  </a:cubicBezTo>
                  <a:lnTo>
                    <a:pt x="19" y="1981"/>
                  </a:lnTo>
                  <a:cubicBezTo>
                    <a:pt x="1" y="2000"/>
                    <a:pt x="19" y="2037"/>
                    <a:pt x="38" y="2037"/>
                  </a:cubicBezTo>
                  <a:lnTo>
                    <a:pt x="56" y="2037"/>
                  </a:lnTo>
                  <a:cubicBezTo>
                    <a:pt x="75" y="2037"/>
                    <a:pt x="93" y="2037"/>
                    <a:pt x="112" y="2018"/>
                  </a:cubicBezTo>
                  <a:lnTo>
                    <a:pt x="757" y="63"/>
                  </a:lnTo>
                  <a:cubicBezTo>
                    <a:pt x="775" y="45"/>
                    <a:pt x="757" y="8"/>
                    <a:pt x="720" y="8"/>
                  </a:cubicBezTo>
                  <a:cubicBezTo>
                    <a:pt x="715" y="3"/>
                    <a:pt x="708" y="0"/>
                    <a:pt x="700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1"/>
            <p:cNvSpPr/>
            <p:nvPr/>
          </p:nvSpPr>
          <p:spPr>
            <a:xfrm>
              <a:off x="976650" y="3662175"/>
              <a:ext cx="11075" cy="11075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22" y="111"/>
                  </a:moveTo>
                  <a:cubicBezTo>
                    <a:pt x="277" y="111"/>
                    <a:pt x="332" y="166"/>
                    <a:pt x="332" y="222"/>
                  </a:cubicBezTo>
                  <a:cubicBezTo>
                    <a:pt x="332" y="295"/>
                    <a:pt x="277" y="351"/>
                    <a:pt x="222" y="351"/>
                  </a:cubicBezTo>
                  <a:cubicBezTo>
                    <a:pt x="148" y="351"/>
                    <a:pt x="92" y="295"/>
                    <a:pt x="92" y="222"/>
                  </a:cubicBezTo>
                  <a:cubicBezTo>
                    <a:pt x="92" y="166"/>
                    <a:pt x="148" y="111"/>
                    <a:pt x="222" y="111"/>
                  </a:cubicBezTo>
                  <a:close/>
                  <a:moveTo>
                    <a:pt x="222" y="0"/>
                  </a:moveTo>
                  <a:cubicBezTo>
                    <a:pt x="92" y="0"/>
                    <a:pt x="0" y="111"/>
                    <a:pt x="0" y="222"/>
                  </a:cubicBezTo>
                  <a:cubicBezTo>
                    <a:pt x="0" y="351"/>
                    <a:pt x="92" y="443"/>
                    <a:pt x="222" y="443"/>
                  </a:cubicBezTo>
                  <a:cubicBezTo>
                    <a:pt x="332" y="443"/>
                    <a:pt x="443" y="351"/>
                    <a:pt x="443" y="222"/>
                  </a:cubicBezTo>
                  <a:cubicBezTo>
                    <a:pt x="443" y="111"/>
                    <a:pt x="332" y="0"/>
                    <a:pt x="222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1"/>
            <p:cNvSpPr/>
            <p:nvPr/>
          </p:nvSpPr>
          <p:spPr>
            <a:xfrm>
              <a:off x="1104350" y="3608225"/>
              <a:ext cx="106500" cy="30925"/>
            </a:xfrm>
            <a:custGeom>
              <a:avLst/>
              <a:gdLst/>
              <a:ahLst/>
              <a:cxnLst/>
              <a:rect l="l" t="t" r="r" b="b"/>
              <a:pathLst>
                <a:path w="4260" h="1237" extrusionOk="0">
                  <a:moveTo>
                    <a:pt x="74" y="1"/>
                  </a:moveTo>
                  <a:cubicBezTo>
                    <a:pt x="56" y="1"/>
                    <a:pt x="19" y="19"/>
                    <a:pt x="19" y="38"/>
                  </a:cubicBezTo>
                  <a:cubicBezTo>
                    <a:pt x="0" y="75"/>
                    <a:pt x="19" y="93"/>
                    <a:pt x="56" y="111"/>
                  </a:cubicBezTo>
                  <a:cubicBezTo>
                    <a:pt x="92" y="111"/>
                    <a:pt x="4020" y="1199"/>
                    <a:pt x="4205" y="1236"/>
                  </a:cubicBezTo>
                  <a:cubicBezTo>
                    <a:pt x="4223" y="1236"/>
                    <a:pt x="4260" y="1236"/>
                    <a:pt x="4260" y="1199"/>
                  </a:cubicBezTo>
                  <a:cubicBezTo>
                    <a:pt x="4260" y="1181"/>
                    <a:pt x="4241" y="1144"/>
                    <a:pt x="4223" y="1144"/>
                  </a:cubicBezTo>
                  <a:cubicBezTo>
                    <a:pt x="4186" y="1126"/>
                    <a:pt x="129" y="19"/>
                    <a:pt x="74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61"/>
            <p:cNvSpPr/>
            <p:nvPr/>
          </p:nvSpPr>
          <p:spPr>
            <a:xfrm>
              <a:off x="1169350" y="3530775"/>
              <a:ext cx="6475" cy="99150"/>
            </a:xfrm>
            <a:custGeom>
              <a:avLst/>
              <a:gdLst/>
              <a:ahLst/>
              <a:cxnLst/>
              <a:rect l="l" t="t" r="r" b="b"/>
              <a:pathLst>
                <a:path w="259" h="3966" extrusionOk="0">
                  <a:moveTo>
                    <a:pt x="37" y="1"/>
                  </a:moveTo>
                  <a:cubicBezTo>
                    <a:pt x="19" y="1"/>
                    <a:pt x="0" y="38"/>
                    <a:pt x="0" y="56"/>
                  </a:cubicBezTo>
                  <a:lnTo>
                    <a:pt x="148" y="3910"/>
                  </a:lnTo>
                  <a:cubicBezTo>
                    <a:pt x="148" y="3929"/>
                    <a:pt x="185" y="3965"/>
                    <a:pt x="203" y="3965"/>
                  </a:cubicBezTo>
                  <a:cubicBezTo>
                    <a:pt x="240" y="3965"/>
                    <a:pt x="258" y="3929"/>
                    <a:pt x="258" y="3910"/>
                  </a:cubicBezTo>
                  <a:lnTo>
                    <a:pt x="92" y="56"/>
                  </a:lnTo>
                  <a:cubicBezTo>
                    <a:pt x="92" y="19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61"/>
            <p:cNvSpPr/>
            <p:nvPr/>
          </p:nvSpPr>
          <p:spPr>
            <a:xfrm>
              <a:off x="960975" y="3661050"/>
              <a:ext cx="22600" cy="31575"/>
            </a:xfrm>
            <a:custGeom>
              <a:avLst/>
              <a:gdLst/>
              <a:ahLst/>
              <a:cxnLst/>
              <a:rect l="l" t="t" r="r" b="b"/>
              <a:pathLst>
                <a:path w="904" h="1263" extrusionOk="0">
                  <a:moveTo>
                    <a:pt x="275" y="1"/>
                  </a:moveTo>
                  <a:cubicBezTo>
                    <a:pt x="257" y="1"/>
                    <a:pt x="235" y="14"/>
                    <a:pt x="222" y="27"/>
                  </a:cubicBezTo>
                  <a:lnTo>
                    <a:pt x="37" y="488"/>
                  </a:lnTo>
                  <a:cubicBezTo>
                    <a:pt x="0" y="598"/>
                    <a:pt x="0" y="709"/>
                    <a:pt x="56" y="820"/>
                  </a:cubicBezTo>
                  <a:cubicBezTo>
                    <a:pt x="93" y="930"/>
                    <a:pt x="185" y="1004"/>
                    <a:pt x="295" y="1041"/>
                  </a:cubicBezTo>
                  <a:lnTo>
                    <a:pt x="830" y="1244"/>
                  </a:lnTo>
                  <a:cubicBezTo>
                    <a:pt x="830" y="1262"/>
                    <a:pt x="830" y="1262"/>
                    <a:pt x="849" y="1262"/>
                  </a:cubicBezTo>
                  <a:cubicBezTo>
                    <a:pt x="867" y="1262"/>
                    <a:pt x="885" y="1244"/>
                    <a:pt x="885" y="1225"/>
                  </a:cubicBezTo>
                  <a:cubicBezTo>
                    <a:pt x="904" y="1207"/>
                    <a:pt x="885" y="1170"/>
                    <a:pt x="867" y="1152"/>
                  </a:cubicBezTo>
                  <a:lnTo>
                    <a:pt x="332" y="949"/>
                  </a:lnTo>
                  <a:cubicBezTo>
                    <a:pt x="240" y="930"/>
                    <a:pt x="185" y="857"/>
                    <a:pt x="148" y="783"/>
                  </a:cubicBezTo>
                  <a:cubicBezTo>
                    <a:pt x="111" y="691"/>
                    <a:pt x="111" y="598"/>
                    <a:pt x="129" y="525"/>
                  </a:cubicBezTo>
                  <a:lnTo>
                    <a:pt x="314" y="64"/>
                  </a:lnTo>
                  <a:cubicBezTo>
                    <a:pt x="332" y="45"/>
                    <a:pt x="314" y="8"/>
                    <a:pt x="295" y="8"/>
                  </a:cubicBezTo>
                  <a:cubicBezTo>
                    <a:pt x="290" y="3"/>
                    <a:pt x="283" y="1"/>
                    <a:pt x="275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1"/>
            <p:cNvSpPr/>
            <p:nvPr/>
          </p:nvSpPr>
          <p:spPr>
            <a:xfrm>
              <a:off x="1109425" y="3739900"/>
              <a:ext cx="120325" cy="34325"/>
            </a:xfrm>
            <a:custGeom>
              <a:avLst/>
              <a:gdLst/>
              <a:ahLst/>
              <a:cxnLst/>
              <a:rect l="l" t="t" r="r" b="b"/>
              <a:pathLst>
                <a:path w="4813" h="1373" extrusionOk="0">
                  <a:moveTo>
                    <a:pt x="46" y="0"/>
                  </a:moveTo>
                  <a:cubicBezTo>
                    <a:pt x="26" y="0"/>
                    <a:pt x="13" y="13"/>
                    <a:pt x="0" y="26"/>
                  </a:cubicBezTo>
                  <a:cubicBezTo>
                    <a:pt x="0" y="63"/>
                    <a:pt x="0" y="81"/>
                    <a:pt x="37" y="100"/>
                  </a:cubicBezTo>
                  <a:lnTo>
                    <a:pt x="2619" y="1077"/>
                  </a:lnTo>
                  <a:cubicBezTo>
                    <a:pt x="3098" y="1262"/>
                    <a:pt x="3633" y="1372"/>
                    <a:pt x="4149" y="1372"/>
                  </a:cubicBezTo>
                  <a:cubicBezTo>
                    <a:pt x="4352" y="1372"/>
                    <a:pt x="4555" y="1354"/>
                    <a:pt x="4758" y="1317"/>
                  </a:cubicBezTo>
                  <a:cubicBezTo>
                    <a:pt x="4776" y="1317"/>
                    <a:pt x="4813" y="1298"/>
                    <a:pt x="4795" y="1262"/>
                  </a:cubicBezTo>
                  <a:cubicBezTo>
                    <a:pt x="4795" y="1243"/>
                    <a:pt x="4776" y="1225"/>
                    <a:pt x="4739" y="1225"/>
                  </a:cubicBezTo>
                  <a:cubicBezTo>
                    <a:pt x="4547" y="1250"/>
                    <a:pt x="4354" y="1263"/>
                    <a:pt x="4161" y="1263"/>
                  </a:cubicBezTo>
                  <a:cubicBezTo>
                    <a:pt x="3649" y="1263"/>
                    <a:pt x="3138" y="1173"/>
                    <a:pt x="2655" y="985"/>
                  </a:cubicBezTo>
                  <a:lnTo>
                    <a:pt x="74" y="8"/>
                  </a:lnTo>
                  <a:cubicBezTo>
                    <a:pt x="63" y="2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1"/>
            <p:cNvSpPr/>
            <p:nvPr/>
          </p:nvSpPr>
          <p:spPr>
            <a:xfrm>
              <a:off x="904975" y="3098350"/>
              <a:ext cx="217825" cy="118525"/>
            </a:xfrm>
            <a:custGeom>
              <a:avLst/>
              <a:gdLst/>
              <a:ahLst/>
              <a:cxnLst/>
              <a:rect l="l" t="t" r="r" b="b"/>
              <a:pathLst>
                <a:path w="8713" h="4741" extrusionOk="0">
                  <a:moveTo>
                    <a:pt x="4914" y="1"/>
                  </a:moveTo>
                  <a:cubicBezTo>
                    <a:pt x="4416" y="1"/>
                    <a:pt x="3937" y="185"/>
                    <a:pt x="3568" y="499"/>
                  </a:cubicBezTo>
                  <a:cubicBezTo>
                    <a:pt x="3531" y="480"/>
                    <a:pt x="3494" y="480"/>
                    <a:pt x="3457" y="480"/>
                  </a:cubicBezTo>
                  <a:cubicBezTo>
                    <a:pt x="2959" y="480"/>
                    <a:pt x="2554" y="739"/>
                    <a:pt x="2314" y="1126"/>
                  </a:cubicBezTo>
                  <a:cubicBezTo>
                    <a:pt x="2074" y="1052"/>
                    <a:pt x="1853" y="960"/>
                    <a:pt x="1650" y="886"/>
                  </a:cubicBezTo>
                  <a:cubicBezTo>
                    <a:pt x="1601" y="865"/>
                    <a:pt x="1551" y="855"/>
                    <a:pt x="1502" y="855"/>
                  </a:cubicBezTo>
                  <a:cubicBezTo>
                    <a:pt x="1298" y="855"/>
                    <a:pt x="1123" y="1028"/>
                    <a:pt x="1152" y="1236"/>
                  </a:cubicBezTo>
                  <a:lnTo>
                    <a:pt x="1189" y="1771"/>
                  </a:lnTo>
                  <a:cubicBezTo>
                    <a:pt x="1189" y="1827"/>
                    <a:pt x="1152" y="1863"/>
                    <a:pt x="1097" y="1863"/>
                  </a:cubicBezTo>
                  <a:lnTo>
                    <a:pt x="673" y="1771"/>
                  </a:lnTo>
                  <a:cubicBezTo>
                    <a:pt x="648" y="1767"/>
                    <a:pt x="623" y="1766"/>
                    <a:pt x="599" y="1766"/>
                  </a:cubicBezTo>
                  <a:cubicBezTo>
                    <a:pt x="264" y="1766"/>
                    <a:pt x="1" y="2108"/>
                    <a:pt x="138" y="2435"/>
                  </a:cubicBezTo>
                  <a:cubicBezTo>
                    <a:pt x="323" y="2915"/>
                    <a:pt x="747" y="3505"/>
                    <a:pt x="1595" y="3818"/>
                  </a:cubicBezTo>
                  <a:cubicBezTo>
                    <a:pt x="1890" y="3929"/>
                    <a:pt x="2240" y="4021"/>
                    <a:pt x="2664" y="4058"/>
                  </a:cubicBezTo>
                  <a:cubicBezTo>
                    <a:pt x="2826" y="4071"/>
                    <a:pt x="2980" y="4078"/>
                    <a:pt x="3129" y="4078"/>
                  </a:cubicBezTo>
                  <a:cubicBezTo>
                    <a:pt x="4589" y="4078"/>
                    <a:pt x="5418" y="3457"/>
                    <a:pt x="5836" y="2988"/>
                  </a:cubicBezTo>
                  <a:lnTo>
                    <a:pt x="6518" y="2988"/>
                  </a:lnTo>
                  <a:lnTo>
                    <a:pt x="6666" y="4740"/>
                  </a:lnTo>
                  <a:lnTo>
                    <a:pt x="7348" y="4685"/>
                  </a:lnTo>
                  <a:lnTo>
                    <a:pt x="8031" y="4629"/>
                  </a:lnTo>
                  <a:cubicBezTo>
                    <a:pt x="8104" y="4629"/>
                    <a:pt x="8178" y="4629"/>
                    <a:pt x="8252" y="4648"/>
                  </a:cubicBezTo>
                  <a:lnTo>
                    <a:pt x="8565" y="3265"/>
                  </a:lnTo>
                  <a:cubicBezTo>
                    <a:pt x="8713" y="2638"/>
                    <a:pt x="8381" y="1937"/>
                    <a:pt x="7754" y="1734"/>
                  </a:cubicBezTo>
                  <a:cubicBezTo>
                    <a:pt x="7735" y="1734"/>
                    <a:pt x="7717" y="1734"/>
                    <a:pt x="7699" y="1716"/>
                  </a:cubicBezTo>
                  <a:cubicBezTo>
                    <a:pt x="7570" y="757"/>
                    <a:pt x="6740" y="1"/>
                    <a:pt x="5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1"/>
            <p:cNvSpPr/>
            <p:nvPr/>
          </p:nvSpPr>
          <p:spPr>
            <a:xfrm>
              <a:off x="944825" y="3161050"/>
              <a:ext cx="191825" cy="271700"/>
            </a:xfrm>
            <a:custGeom>
              <a:avLst/>
              <a:gdLst/>
              <a:ahLst/>
              <a:cxnLst/>
              <a:rect l="l" t="t" r="r" b="b"/>
              <a:pathLst>
                <a:path w="7673" h="10868" extrusionOk="0">
                  <a:moveTo>
                    <a:pt x="4648" y="1"/>
                  </a:moveTo>
                  <a:cubicBezTo>
                    <a:pt x="4611" y="1"/>
                    <a:pt x="4574" y="1"/>
                    <a:pt x="4556" y="38"/>
                  </a:cubicBezTo>
                  <a:cubicBezTo>
                    <a:pt x="4384" y="347"/>
                    <a:pt x="3587" y="1570"/>
                    <a:pt x="1537" y="1570"/>
                  </a:cubicBezTo>
                  <a:cubicBezTo>
                    <a:pt x="1388" y="1570"/>
                    <a:pt x="1233" y="1564"/>
                    <a:pt x="1070" y="1550"/>
                  </a:cubicBezTo>
                  <a:cubicBezTo>
                    <a:pt x="646" y="1513"/>
                    <a:pt x="296" y="1421"/>
                    <a:pt x="1" y="1310"/>
                  </a:cubicBezTo>
                  <a:lnTo>
                    <a:pt x="1" y="1310"/>
                  </a:lnTo>
                  <a:lnTo>
                    <a:pt x="388" y="6068"/>
                  </a:lnTo>
                  <a:cubicBezTo>
                    <a:pt x="458" y="6972"/>
                    <a:pt x="1216" y="7680"/>
                    <a:pt x="2122" y="7680"/>
                  </a:cubicBezTo>
                  <a:cubicBezTo>
                    <a:pt x="2177" y="7680"/>
                    <a:pt x="2232" y="7677"/>
                    <a:pt x="2287" y="7672"/>
                  </a:cubicBezTo>
                  <a:lnTo>
                    <a:pt x="2380" y="7672"/>
                  </a:lnTo>
                  <a:lnTo>
                    <a:pt x="2619" y="9239"/>
                  </a:lnTo>
                  <a:cubicBezTo>
                    <a:pt x="2786" y="10189"/>
                    <a:pt x="3600" y="10867"/>
                    <a:pt x="4530" y="10867"/>
                  </a:cubicBezTo>
                  <a:cubicBezTo>
                    <a:pt x="4630" y="10867"/>
                    <a:pt x="4731" y="10860"/>
                    <a:pt x="4832" y="10844"/>
                  </a:cubicBezTo>
                  <a:lnTo>
                    <a:pt x="5293" y="10770"/>
                  </a:lnTo>
                  <a:cubicBezTo>
                    <a:pt x="6344" y="10604"/>
                    <a:pt x="7064" y="9608"/>
                    <a:pt x="6898" y="8557"/>
                  </a:cubicBezTo>
                  <a:lnTo>
                    <a:pt x="6252" y="4592"/>
                  </a:lnTo>
                  <a:lnTo>
                    <a:pt x="6639" y="4556"/>
                  </a:lnTo>
                  <a:cubicBezTo>
                    <a:pt x="7229" y="4519"/>
                    <a:pt x="7672" y="3984"/>
                    <a:pt x="7635" y="3394"/>
                  </a:cubicBezTo>
                  <a:lnTo>
                    <a:pt x="7617" y="3136"/>
                  </a:lnTo>
                  <a:cubicBezTo>
                    <a:pt x="7561" y="2601"/>
                    <a:pt x="7156" y="2195"/>
                    <a:pt x="6658" y="2140"/>
                  </a:cubicBezTo>
                  <a:cubicBezTo>
                    <a:pt x="6584" y="2121"/>
                    <a:pt x="6510" y="2121"/>
                    <a:pt x="6437" y="2121"/>
                  </a:cubicBezTo>
                  <a:lnTo>
                    <a:pt x="5754" y="2177"/>
                  </a:lnTo>
                  <a:lnTo>
                    <a:pt x="5072" y="2232"/>
                  </a:lnTo>
                  <a:lnTo>
                    <a:pt x="4888" y="93"/>
                  </a:lnTo>
                  <a:cubicBezTo>
                    <a:pt x="4795" y="75"/>
                    <a:pt x="4703" y="38"/>
                    <a:pt x="464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1"/>
            <p:cNvSpPr/>
            <p:nvPr/>
          </p:nvSpPr>
          <p:spPr>
            <a:xfrm>
              <a:off x="1098800" y="3234000"/>
              <a:ext cx="12950" cy="20675"/>
            </a:xfrm>
            <a:custGeom>
              <a:avLst/>
              <a:gdLst/>
              <a:ahLst/>
              <a:cxnLst/>
              <a:rect l="l" t="t" r="r" b="b"/>
              <a:pathLst>
                <a:path w="518" h="827" extrusionOk="0">
                  <a:moveTo>
                    <a:pt x="425" y="1"/>
                  </a:moveTo>
                  <a:cubicBezTo>
                    <a:pt x="411" y="1"/>
                    <a:pt x="397" y="6"/>
                    <a:pt x="388" y="15"/>
                  </a:cubicBezTo>
                  <a:lnTo>
                    <a:pt x="1" y="531"/>
                  </a:lnTo>
                  <a:cubicBezTo>
                    <a:pt x="1" y="531"/>
                    <a:pt x="1" y="550"/>
                    <a:pt x="1" y="568"/>
                  </a:cubicBezTo>
                  <a:cubicBezTo>
                    <a:pt x="1" y="586"/>
                    <a:pt x="19" y="586"/>
                    <a:pt x="19" y="605"/>
                  </a:cubicBezTo>
                  <a:lnTo>
                    <a:pt x="444" y="826"/>
                  </a:lnTo>
                  <a:lnTo>
                    <a:pt x="462" y="826"/>
                  </a:lnTo>
                  <a:cubicBezTo>
                    <a:pt x="480" y="826"/>
                    <a:pt x="499" y="826"/>
                    <a:pt x="517" y="808"/>
                  </a:cubicBezTo>
                  <a:cubicBezTo>
                    <a:pt x="517" y="789"/>
                    <a:pt x="517" y="752"/>
                    <a:pt x="499" y="734"/>
                  </a:cubicBezTo>
                  <a:lnTo>
                    <a:pt x="130" y="531"/>
                  </a:lnTo>
                  <a:lnTo>
                    <a:pt x="480" y="70"/>
                  </a:lnTo>
                  <a:cubicBezTo>
                    <a:pt x="499" y="52"/>
                    <a:pt x="480" y="33"/>
                    <a:pt x="462" y="15"/>
                  </a:cubicBezTo>
                  <a:cubicBezTo>
                    <a:pt x="453" y="6"/>
                    <a:pt x="439" y="1"/>
                    <a:pt x="425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1"/>
            <p:cNvSpPr/>
            <p:nvPr/>
          </p:nvSpPr>
          <p:spPr>
            <a:xfrm>
              <a:off x="985400" y="3226050"/>
              <a:ext cx="21700" cy="42450"/>
            </a:xfrm>
            <a:custGeom>
              <a:avLst/>
              <a:gdLst/>
              <a:ahLst/>
              <a:cxnLst/>
              <a:rect l="l" t="t" r="r" b="b"/>
              <a:pathLst>
                <a:path w="868" h="1698" extrusionOk="0">
                  <a:moveTo>
                    <a:pt x="167" y="1"/>
                  </a:moveTo>
                  <a:cubicBezTo>
                    <a:pt x="148" y="1"/>
                    <a:pt x="130" y="19"/>
                    <a:pt x="111" y="56"/>
                  </a:cubicBezTo>
                  <a:lnTo>
                    <a:pt x="1" y="1200"/>
                  </a:lnTo>
                  <a:cubicBezTo>
                    <a:pt x="1" y="1347"/>
                    <a:pt x="38" y="1476"/>
                    <a:pt x="130" y="1568"/>
                  </a:cubicBezTo>
                  <a:cubicBezTo>
                    <a:pt x="222" y="1642"/>
                    <a:pt x="333" y="1697"/>
                    <a:pt x="462" y="1697"/>
                  </a:cubicBezTo>
                  <a:lnTo>
                    <a:pt x="480" y="1697"/>
                  </a:lnTo>
                  <a:lnTo>
                    <a:pt x="812" y="1661"/>
                  </a:lnTo>
                  <a:cubicBezTo>
                    <a:pt x="849" y="1661"/>
                    <a:pt x="867" y="1642"/>
                    <a:pt x="867" y="1605"/>
                  </a:cubicBezTo>
                  <a:cubicBezTo>
                    <a:pt x="849" y="1587"/>
                    <a:pt x="830" y="1568"/>
                    <a:pt x="812" y="1568"/>
                  </a:cubicBezTo>
                  <a:lnTo>
                    <a:pt x="480" y="1587"/>
                  </a:lnTo>
                  <a:cubicBezTo>
                    <a:pt x="464" y="1590"/>
                    <a:pt x="448" y="1591"/>
                    <a:pt x="431" y="1591"/>
                  </a:cubicBezTo>
                  <a:cubicBezTo>
                    <a:pt x="351" y="1591"/>
                    <a:pt x="265" y="1556"/>
                    <a:pt x="203" y="1495"/>
                  </a:cubicBezTo>
                  <a:cubicBezTo>
                    <a:pt x="130" y="1421"/>
                    <a:pt x="93" y="1310"/>
                    <a:pt x="111" y="1218"/>
                  </a:cubicBezTo>
                  <a:lnTo>
                    <a:pt x="222" y="56"/>
                  </a:lnTo>
                  <a:cubicBezTo>
                    <a:pt x="222" y="38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1"/>
            <p:cNvSpPr/>
            <p:nvPr/>
          </p:nvSpPr>
          <p:spPr>
            <a:xfrm>
              <a:off x="963725" y="3240750"/>
              <a:ext cx="12025" cy="12075"/>
            </a:xfrm>
            <a:custGeom>
              <a:avLst/>
              <a:gdLst/>
              <a:ahLst/>
              <a:cxnLst/>
              <a:rect l="l" t="t" r="r" b="b"/>
              <a:pathLst>
                <a:path w="481" h="483" extrusionOk="0">
                  <a:moveTo>
                    <a:pt x="231" y="1"/>
                  </a:moveTo>
                  <a:cubicBezTo>
                    <a:pt x="114" y="1"/>
                    <a:pt x="18" y="105"/>
                    <a:pt x="1" y="224"/>
                  </a:cubicBezTo>
                  <a:cubicBezTo>
                    <a:pt x="1" y="353"/>
                    <a:pt x="93" y="464"/>
                    <a:pt x="222" y="482"/>
                  </a:cubicBezTo>
                  <a:cubicBezTo>
                    <a:pt x="351" y="482"/>
                    <a:pt x="462" y="390"/>
                    <a:pt x="480" y="261"/>
                  </a:cubicBezTo>
                  <a:cubicBezTo>
                    <a:pt x="480" y="132"/>
                    <a:pt x="388" y="21"/>
                    <a:pt x="259" y="3"/>
                  </a:cubicBezTo>
                  <a:cubicBezTo>
                    <a:pt x="250" y="2"/>
                    <a:pt x="240" y="1"/>
                    <a:pt x="23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1"/>
            <p:cNvSpPr/>
            <p:nvPr/>
          </p:nvSpPr>
          <p:spPr>
            <a:xfrm>
              <a:off x="1005700" y="3317500"/>
              <a:ext cx="16150" cy="5275"/>
            </a:xfrm>
            <a:custGeom>
              <a:avLst/>
              <a:gdLst/>
              <a:ahLst/>
              <a:cxnLst/>
              <a:rect l="l" t="t" r="r" b="b"/>
              <a:pathLst>
                <a:path w="646" h="211" extrusionOk="0">
                  <a:moveTo>
                    <a:pt x="304" y="0"/>
                  </a:moveTo>
                  <a:cubicBezTo>
                    <a:pt x="152" y="0"/>
                    <a:pt x="37" y="68"/>
                    <a:pt x="37" y="68"/>
                  </a:cubicBezTo>
                  <a:cubicBezTo>
                    <a:pt x="18" y="86"/>
                    <a:pt x="0" y="105"/>
                    <a:pt x="18" y="142"/>
                  </a:cubicBezTo>
                  <a:cubicBezTo>
                    <a:pt x="18" y="142"/>
                    <a:pt x="37" y="160"/>
                    <a:pt x="55" y="160"/>
                  </a:cubicBezTo>
                  <a:lnTo>
                    <a:pt x="92" y="160"/>
                  </a:lnTo>
                  <a:cubicBezTo>
                    <a:pt x="92" y="149"/>
                    <a:pt x="184" y="99"/>
                    <a:pt x="300" y="99"/>
                  </a:cubicBezTo>
                  <a:cubicBezTo>
                    <a:pt x="380" y="99"/>
                    <a:pt x="471" y="122"/>
                    <a:pt x="553" y="197"/>
                  </a:cubicBezTo>
                  <a:cubicBezTo>
                    <a:pt x="562" y="206"/>
                    <a:pt x="576" y="211"/>
                    <a:pt x="590" y="211"/>
                  </a:cubicBezTo>
                  <a:cubicBezTo>
                    <a:pt x="604" y="211"/>
                    <a:pt x="618" y="206"/>
                    <a:pt x="627" y="197"/>
                  </a:cubicBezTo>
                  <a:cubicBezTo>
                    <a:pt x="645" y="178"/>
                    <a:pt x="645" y="142"/>
                    <a:pt x="627" y="123"/>
                  </a:cubicBezTo>
                  <a:cubicBezTo>
                    <a:pt x="518" y="29"/>
                    <a:pt x="403" y="0"/>
                    <a:pt x="304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1"/>
            <p:cNvSpPr/>
            <p:nvPr/>
          </p:nvSpPr>
          <p:spPr>
            <a:xfrm>
              <a:off x="1003375" y="3200100"/>
              <a:ext cx="49825" cy="19350"/>
            </a:xfrm>
            <a:custGeom>
              <a:avLst/>
              <a:gdLst/>
              <a:ahLst/>
              <a:cxnLst/>
              <a:rect l="l" t="t" r="r" b="b"/>
              <a:pathLst>
                <a:path w="1993" h="774" extrusionOk="0">
                  <a:moveTo>
                    <a:pt x="921" y="1"/>
                  </a:moveTo>
                  <a:cubicBezTo>
                    <a:pt x="557" y="1"/>
                    <a:pt x="264" y="134"/>
                    <a:pt x="148" y="283"/>
                  </a:cubicBezTo>
                  <a:cubicBezTo>
                    <a:pt x="1" y="430"/>
                    <a:pt x="38" y="559"/>
                    <a:pt x="148" y="615"/>
                  </a:cubicBezTo>
                  <a:cubicBezTo>
                    <a:pt x="259" y="689"/>
                    <a:pt x="406" y="670"/>
                    <a:pt x="554" y="689"/>
                  </a:cubicBezTo>
                  <a:cubicBezTo>
                    <a:pt x="702" y="689"/>
                    <a:pt x="849" y="689"/>
                    <a:pt x="978" y="707"/>
                  </a:cubicBezTo>
                  <a:cubicBezTo>
                    <a:pt x="1107" y="707"/>
                    <a:pt x="1255" y="725"/>
                    <a:pt x="1402" y="744"/>
                  </a:cubicBezTo>
                  <a:cubicBezTo>
                    <a:pt x="1492" y="755"/>
                    <a:pt x="1582" y="773"/>
                    <a:pt x="1667" y="773"/>
                  </a:cubicBezTo>
                  <a:cubicBezTo>
                    <a:pt x="1722" y="773"/>
                    <a:pt x="1776" y="766"/>
                    <a:pt x="1826" y="744"/>
                  </a:cubicBezTo>
                  <a:cubicBezTo>
                    <a:pt x="1937" y="707"/>
                    <a:pt x="1992" y="578"/>
                    <a:pt x="1882" y="412"/>
                  </a:cubicBezTo>
                  <a:cubicBezTo>
                    <a:pt x="1771" y="246"/>
                    <a:pt x="1476" y="43"/>
                    <a:pt x="1052" y="6"/>
                  </a:cubicBezTo>
                  <a:cubicBezTo>
                    <a:pt x="1007" y="2"/>
                    <a:pt x="964" y="1"/>
                    <a:pt x="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1"/>
            <p:cNvSpPr/>
            <p:nvPr/>
          </p:nvSpPr>
          <p:spPr>
            <a:xfrm>
              <a:off x="944825" y="3210100"/>
              <a:ext cx="33225" cy="17500"/>
            </a:xfrm>
            <a:custGeom>
              <a:avLst/>
              <a:gdLst/>
              <a:ahLst/>
              <a:cxnLst/>
              <a:rect l="l" t="t" r="r" b="b"/>
              <a:pathLst>
                <a:path w="1329" h="700" extrusionOk="0">
                  <a:moveTo>
                    <a:pt x="802" y="0"/>
                  </a:moveTo>
                  <a:cubicBezTo>
                    <a:pt x="729" y="0"/>
                    <a:pt x="652" y="9"/>
                    <a:pt x="573" y="30"/>
                  </a:cubicBezTo>
                  <a:cubicBezTo>
                    <a:pt x="277" y="104"/>
                    <a:pt x="112" y="289"/>
                    <a:pt x="56" y="436"/>
                  </a:cubicBezTo>
                  <a:cubicBezTo>
                    <a:pt x="1" y="584"/>
                    <a:pt x="56" y="676"/>
                    <a:pt x="148" y="694"/>
                  </a:cubicBezTo>
                  <a:cubicBezTo>
                    <a:pt x="165" y="698"/>
                    <a:pt x="182" y="699"/>
                    <a:pt x="199" y="699"/>
                  </a:cubicBezTo>
                  <a:cubicBezTo>
                    <a:pt x="274" y="699"/>
                    <a:pt x="350" y="669"/>
                    <a:pt x="425" y="639"/>
                  </a:cubicBezTo>
                  <a:cubicBezTo>
                    <a:pt x="536" y="602"/>
                    <a:pt x="628" y="584"/>
                    <a:pt x="702" y="547"/>
                  </a:cubicBezTo>
                  <a:cubicBezTo>
                    <a:pt x="794" y="528"/>
                    <a:pt x="904" y="510"/>
                    <a:pt x="997" y="491"/>
                  </a:cubicBezTo>
                  <a:cubicBezTo>
                    <a:pt x="1089" y="473"/>
                    <a:pt x="1200" y="454"/>
                    <a:pt x="1273" y="399"/>
                  </a:cubicBezTo>
                  <a:cubicBezTo>
                    <a:pt x="1329" y="344"/>
                    <a:pt x="1329" y="233"/>
                    <a:pt x="1218" y="123"/>
                  </a:cubicBezTo>
                  <a:cubicBezTo>
                    <a:pt x="1139" y="57"/>
                    <a:pt x="985" y="0"/>
                    <a:pt x="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1"/>
            <p:cNvSpPr/>
            <p:nvPr/>
          </p:nvSpPr>
          <p:spPr>
            <a:xfrm>
              <a:off x="1014900" y="3236600"/>
              <a:ext cx="13875" cy="13050"/>
            </a:xfrm>
            <a:custGeom>
              <a:avLst/>
              <a:gdLst/>
              <a:ahLst/>
              <a:cxnLst/>
              <a:rect l="l" t="t" r="r" b="b"/>
              <a:pathLst>
                <a:path w="555" h="522" extrusionOk="0">
                  <a:moveTo>
                    <a:pt x="273" y="1"/>
                  </a:moveTo>
                  <a:cubicBezTo>
                    <a:pt x="263" y="1"/>
                    <a:pt x="252" y="1"/>
                    <a:pt x="241" y="3"/>
                  </a:cubicBezTo>
                  <a:cubicBezTo>
                    <a:pt x="93" y="21"/>
                    <a:pt x="1" y="151"/>
                    <a:pt x="19" y="298"/>
                  </a:cubicBezTo>
                  <a:cubicBezTo>
                    <a:pt x="36" y="433"/>
                    <a:pt x="146" y="522"/>
                    <a:pt x="277" y="522"/>
                  </a:cubicBezTo>
                  <a:cubicBezTo>
                    <a:pt x="289" y="522"/>
                    <a:pt x="302" y="521"/>
                    <a:pt x="314" y="519"/>
                  </a:cubicBezTo>
                  <a:cubicBezTo>
                    <a:pt x="462" y="501"/>
                    <a:pt x="554" y="353"/>
                    <a:pt x="536" y="224"/>
                  </a:cubicBezTo>
                  <a:cubicBezTo>
                    <a:pt x="502" y="89"/>
                    <a:pt x="391" y="1"/>
                    <a:pt x="27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1"/>
            <p:cNvSpPr/>
            <p:nvPr/>
          </p:nvSpPr>
          <p:spPr>
            <a:xfrm>
              <a:off x="1017675" y="3248275"/>
              <a:ext cx="11100" cy="2700"/>
            </a:xfrm>
            <a:custGeom>
              <a:avLst/>
              <a:gdLst/>
              <a:ahLst/>
              <a:cxnLst/>
              <a:rect l="l" t="t" r="r" b="b"/>
              <a:pathLst>
                <a:path w="444" h="108" extrusionOk="0">
                  <a:moveTo>
                    <a:pt x="248" y="1"/>
                  </a:moveTo>
                  <a:cubicBezTo>
                    <a:pt x="172" y="1"/>
                    <a:pt x="83" y="25"/>
                    <a:pt x="0" y="108"/>
                  </a:cubicBezTo>
                  <a:lnTo>
                    <a:pt x="443" y="52"/>
                  </a:lnTo>
                  <a:cubicBezTo>
                    <a:pt x="443" y="52"/>
                    <a:pt x="359" y="1"/>
                    <a:pt x="24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1"/>
            <p:cNvSpPr/>
            <p:nvPr/>
          </p:nvSpPr>
          <p:spPr>
            <a:xfrm>
              <a:off x="1016300" y="3246850"/>
              <a:ext cx="13850" cy="5500"/>
            </a:xfrm>
            <a:custGeom>
              <a:avLst/>
              <a:gdLst/>
              <a:ahLst/>
              <a:cxnLst/>
              <a:rect l="l" t="t" r="r" b="b"/>
              <a:pathLst>
                <a:path w="554" h="220" extrusionOk="0">
                  <a:moveTo>
                    <a:pt x="322" y="1"/>
                  </a:moveTo>
                  <a:cubicBezTo>
                    <a:pt x="225" y="1"/>
                    <a:pt x="114" y="32"/>
                    <a:pt x="19" y="128"/>
                  </a:cubicBezTo>
                  <a:cubicBezTo>
                    <a:pt x="0" y="146"/>
                    <a:pt x="0" y="183"/>
                    <a:pt x="19" y="202"/>
                  </a:cubicBezTo>
                  <a:cubicBezTo>
                    <a:pt x="37" y="220"/>
                    <a:pt x="37" y="220"/>
                    <a:pt x="55" y="220"/>
                  </a:cubicBezTo>
                  <a:cubicBezTo>
                    <a:pt x="74" y="220"/>
                    <a:pt x="74" y="220"/>
                    <a:pt x="92" y="202"/>
                  </a:cubicBezTo>
                  <a:cubicBezTo>
                    <a:pt x="169" y="125"/>
                    <a:pt x="249" y="102"/>
                    <a:pt x="316" y="102"/>
                  </a:cubicBezTo>
                  <a:cubicBezTo>
                    <a:pt x="411" y="102"/>
                    <a:pt x="480" y="146"/>
                    <a:pt x="480" y="146"/>
                  </a:cubicBezTo>
                  <a:cubicBezTo>
                    <a:pt x="485" y="152"/>
                    <a:pt x="492" y="154"/>
                    <a:pt x="500" y="154"/>
                  </a:cubicBezTo>
                  <a:cubicBezTo>
                    <a:pt x="518" y="154"/>
                    <a:pt x="540" y="141"/>
                    <a:pt x="553" y="128"/>
                  </a:cubicBezTo>
                  <a:cubicBezTo>
                    <a:pt x="553" y="109"/>
                    <a:pt x="553" y="72"/>
                    <a:pt x="535" y="54"/>
                  </a:cubicBezTo>
                  <a:cubicBezTo>
                    <a:pt x="491" y="27"/>
                    <a:pt x="412" y="1"/>
                    <a:pt x="322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1"/>
            <p:cNvSpPr/>
            <p:nvPr/>
          </p:nvSpPr>
          <p:spPr>
            <a:xfrm>
              <a:off x="964650" y="3252650"/>
              <a:ext cx="10175" cy="1550"/>
            </a:xfrm>
            <a:custGeom>
              <a:avLst/>
              <a:gdLst/>
              <a:ahLst/>
              <a:cxnLst/>
              <a:rect l="l" t="t" r="r" b="b"/>
              <a:pathLst>
                <a:path w="407" h="62" extrusionOk="0">
                  <a:moveTo>
                    <a:pt x="238" y="1"/>
                  </a:moveTo>
                  <a:cubicBezTo>
                    <a:pt x="166" y="1"/>
                    <a:pt x="80" y="14"/>
                    <a:pt x="1" y="62"/>
                  </a:cubicBezTo>
                  <a:lnTo>
                    <a:pt x="407" y="25"/>
                  </a:lnTo>
                  <a:cubicBezTo>
                    <a:pt x="407" y="25"/>
                    <a:pt x="334" y="1"/>
                    <a:pt x="23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1"/>
            <p:cNvSpPr/>
            <p:nvPr/>
          </p:nvSpPr>
          <p:spPr>
            <a:xfrm>
              <a:off x="963275" y="3251350"/>
              <a:ext cx="12925" cy="4250"/>
            </a:xfrm>
            <a:custGeom>
              <a:avLst/>
              <a:gdLst/>
              <a:ahLst/>
              <a:cxnLst/>
              <a:rect l="l" t="t" r="r" b="b"/>
              <a:pathLst>
                <a:path w="517" h="170" extrusionOk="0">
                  <a:moveTo>
                    <a:pt x="311" y="1"/>
                  </a:moveTo>
                  <a:cubicBezTo>
                    <a:pt x="231" y="1"/>
                    <a:pt x="132" y="17"/>
                    <a:pt x="37" y="77"/>
                  </a:cubicBezTo>
                  <a:cubicBezTo>
                    <a:pt x="19" y="77"/>
                    <a:pt x="1" y="114"/>
                    <a:pt x="19" y="132"/>
                  </a:cubicBezTo>
                  <a:cubicBezTo>
                    <a:pt x="37" y="151"/>
                    <a:pt x="37" y="169"/>
                    <a:pt x="56" y="169"/>
                  </a:cubicBezTo>
                  <a:cubicBezTo>
                    <a:pt x="74" y="169"/>
                    <a:pt x="74" y="169"/>
                    <a:pt x="93" y="151"/>
                  </a:cubicBezTo>
                  <a:cubicBezTo>
                    <a:pt x="163" y="111"/>
                    <a:pt x="237" y="99"/>
                    <a:pt x="299" y="99"/>
                  </a:cubicBezTo>
                  <a:cubicBezTo>
                    <a:pt x="382" y="99"/>
                    <a:pt x="443" y="122"/>
                    <a:pt x="443" y="132"/>
                  </a:cubicBezTo>
                  <a:cubicBezTo>
                    <a:pt x="480" y="132"/>
                    <a:pt x="498" y="114"/>
                    <a:pt x="517" y="95"/>
                  </a:cubicBezTo>
                  <a:cubicBezTo>
                    <a:pt x="517" y="58"/>
                    <a:pt x="498" y="40"/>
                    <a:pt x="480" y="22"/>
                  </a:cubicBezTo>
                  <a:cubicBezTo>
                    <a:pt x="470" y="22"/>
                    <a:pt x="403" y="1"/>
                    <a:pt x="311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1"/>
            <p:cNvSpPr/>
            <p:nvPr/>
          </p:nvSpPr>
          <p:spPr>
            <a:xfrm>
              <a:off x="1006150" y="3268125"/>
              <a:ext cx="38750" cy="26100"/>
            </a:xfrm>
            <a:custGeom>
              <a:avLst/>
              <a:gdLst/>
              <a:ahLst/>
              <a:cxnLst/>
              <a:rect l="l" t="t" r="r" b="b"/>
              <a:pathLst>
                <a:path w="1550" h="1044" extrusionOk="0">
                  <a:moveTo>
                    <a:pt x="1081" y="1"/>
                  </a:moveTo>
                  <a:cubicBezTo>
                    <a:pt x="1025" y="1"/>
                    <a:pt x="967" y="25"/>
                    <a:pt x="922" y="70"/>
                  </a:cubicBezTo>
                  <a:cubicBezTo>
                    <a:pt x="812" y="199"/>
                    <a:pt x="535" y="439"/>
                    <a:pt x="148" y="512"/>
                  </a:cubicBezTo>
                  <a:cubicBezTo>
                    <a:pt x="37" y="531"/>
                    <a:pt x="0" y="641"/>
                    <a:pt x="56" y="734"/>
                  </a:cubicBezTo>
                  <a:cubicBezTo>
                    <a:pt x="133" y="862"/>
                    <a:pt x="290" y="1043"/>
                    <a:pt x="545" y="1043"/>
                  </a:cubicBezTo>
                  <a:cubicBezTo>
                    <a:pt x="657" y="1043"/>
                    <a:pt x="789" y="1008"/>
                    <a:pt x="941" y="918"/>
                  </a:cubicBezTo>
                  <a:cubicBezTo>
                    <a:pt x="1549" y="568"/>
                    <a:pt x="1402" y="143"/>
                    <a:pt x="1181" y="33"/>
                  </a:cubicBezTo>
                  <a:cubicBezTo>
                    <a:pt x="1152" y="11"/>
                    <a:pt x="1117" y="1"/>
                    <a:pt x="1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1"/>
            <p:cNvSpPr/>
            <p:nvPr/>
          </p:nvSpPr>
          <p:spPr>
            <a:xfrm>
              <a:off x="1004300" y="3329775"/>
              <a:ext cx="64575" cy="52600"/>
            </a:xfrm>
            <a:custGeom>
              <a:avLst/>
              <a:gdLst/>
              <a:ahLst/>
              <a:cxnLst/>
              <a:rect l="l" t="t" r="r" b="b"/>
              <a:pathLst>
                <a:path w="2583" h="2104" extrusionOk="0">
                  <a:moveTo>
                    <a:pt x="2582" y="1"/>
                  </a:moveTo>
                  <a:cubicBezTo>
                    <a:pt x="2121" y="904"/>
                    <a:pt x="1" y="923"/>
                    <a:pt x="1" y="923"/>
                  </a:cubicBezTo>
                  <a:lnTo>
                    <a:pt x="204" y="2103"/>
                  </a:lnTo>
                  <a:cubicBezTo>
                    <a:pt x="2435" y="1900"/>
                    <a:pt x="2582" y="1"/>
                    <a:pt x="2582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1"/>
            <p:cNvSpPr/>
            <p:nvPr/>
          </p:nvSpPr>
          <p:spPr>
            <a:xfrm>
              <a:off x="973875" y="3377400"/>
              <a:ext cx="74700" cy="91375"/>
            </a:xfrm>
            <a:custGeom>
              <a:avLst/>
              <a:gdLst/>
              <a:ahLst/>
              <a:cxnLst/>
              <a:rect l="l" t="t" r="r" b="b"/>
              <a:pathLst>
                <a:path w="2988" h="3655" extrusionOk="0">
                  <a:moveTo>
                    <a:pt x="829" y="1"/>
                  </a:moveTo>
                  <a:cubicBezTo>
                    <a:pt x="706" y="1"/>
                    <a:pt x="585" y="116"/>
                    <a:pt x="572" y="290"/>
                  </a:cubicBezTo>
                  <a:lnTo>
                    <a:pt x="74" y="1581"/>
                  </a:lnTo>
                  <a:cubicBezTo>
                    <a:pt x="1" y="1729"/>
                    <a:pt x="38" y="1895"/>
                    <a:pt x="148" y="2024"/>
                  </a:cubicBezTo>
                  <a:lnTo>
                    <a:pt x="1457" y="3517"/>
                  </a:lnTo>
                  <a:cubicBezTo>
                    <a:pt x="1508" y="3608"/>
                    <a:pt x="1590" y="3654"/>
                    <a:pt x="1673" y="3654"/>
                  </a:cubicBezTo>
                  <a:cubicBezTo>
                    <a:pt x="1743" y="3654"/>
                    <a:pt x="1813" y="3621"/>
                    <a:pt x="1863" y="3554"/>
                  </a:cubicBezTo>
                  <a:lnTo>
                    <a:pt x="2988" y="2153"/>
                  </a:lnTo>
                  <a:lnTo>
                    <a:pt x="996" y="87"/>
                  </a:lnTo>
                  <a:cubicBezTo>
                    <a:pt x="948" y="27"/>
                    <a:pt x="889" y="1"/>
                    <a:pt x="829" y="1"/>
                  </a:cubicBezTo>
                  <a:close/>
                </a:path>
              </a:pathLst>
            </a:custGeom>
            <a:solidFill>
              <a:srgbClr val="8E7CC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1"/>
            <p:cNvSpPr/>
            <p:nvPr/>
          </p:nvSpPr>
          <p:spPr>
            <a:xfrm>
              <a:off x="972950" y="3376000"/>
              <a:ext cx="77025" cy="93950"/>
            </a:xfrm>
            <a:custGeom>
              <a:avLst/>
              <a:gdLst/>
              <a:ahLst/>
              <a:cxnLst/>
              <a:rect l="l" t="t" r="r" b="b"/>
              <a:pathLst>
                <a:path w="3081" h="3758" extrusionOk="0">
                  <a:moveTo>
                    <a:pt x="884" y="106"/>
                  </a:moveTo>
                  <a:cubicBezTo>
                    <a:pt x="925" y="106"/>
                    <a:pt x="961" y="126"/>
                    <a:pt x="997" y="162"/>
                  </a:cubicBezTo>
                  <a:lnTo>
                    <a:pt x="2951" y="2209"/>
                  </a:lnTo>
                  <a:lnTo>
                    <a:pt x="1863" y="3573"/>
                  </a:lnTo>
                  <a:cubicBezTo>
                    <a:pt x="1808" y="3629"/>
                    <a:pt x="1753" y="3666"/>
                    <a:pt x="1697" y="3666"/>
                  </a:cubicBezTo>
                  <a:cubicBezTo>
                    <a:pt x="1623" y="3666"/>
                    <a:pt x="1568" y="3629"/>
                    <a:pt x="1531" y="3555"/>
                  </a:cubicBezTo>
                  <a:lnTo>
                    <a:pt x="222" y="2043"/>
                  </a:lnTo>
                  <a:cubicBezTo>
                    <a:pt x="130" y="1932"/>
                    <a:pt x="93" y="1785"/>
                    <a:pt x="148" y="1656"/>
                  </a:cubicBezTo>
                  <a:lnTo>
                    <a:pt x="665" y="365"/>
                  </a:lnTo>
                  <a:cubicBezTo>
                    <a:pt x="665" y="346"/>
                    <a:pt x="665" y="346"/>
                    <a:pt x="665" y="346"/>
                  </a:cubicBezTo>
                  <a:cubicBezTo>
                    <a:pt x="665" y="236"/>
                    <a:pt x="720" y="143"/>
                    <a:pt x="812" y="125"/>
                  </a:cubicBezTo>
                  <a:cubicBezTo>
                    <a:pt x="838" y="112"/>
                    <a:pt x="862" y="106"/>
                    <a:pt x="884" y="106"/>
                  </a:cubicBezTo>
                  <a:close/>
                  <a:moveTo>
                    <a:pt x="860" y="0"/>
                  </a:moveTo>
                  <a:cubicBezTo>
                    <a:pt x="832" y="0"/>
                    <a:pt x="804" y="5"/>
                    <a:pt x="775" y="14"/>
                  </a:cubicBezTo>
                  <a:cubicBezTo>
                    <a:pt x="665" y="70"/>
                    <a:pt x="572" y="180"/>
                    <a:pt x="554" y="328"/>
                  </a:cubicBezTo>
                  <a:lnTo>
                    <a:pt x="56" y="1619"/>
                  </a:lnTo>
                  <a:cubicBezTo>
                    <a:pt x="1" y="1785"/>
                    <a:pt x="19" y="1969"/>
                    <a:pt x="148" y="2117"/>
                  </a:cubicBezTo>
                  <a:lnTo>
                    <a:pt x="1458" y="3610"/>
                  </a:lnTo>
                  <a:cubicBezTo>
                    <a:pt x="1513" y="3702"/>
                    <a:pt x="1587" y="3758"/>
                    <a:pt x="1697" y="3758"/>
                  </a:cubicBezTo>
                  <a:cubicBezTo>
                    <a:pt x="1789" y="3758"/>
                    <a:pt x="1882" y="3721"/>
                    <a:pt x="1937" y="3629"/>
                  </a:cubicBezTo>
                  <a:lnTo>
                    <a:pt x="3062" y="2246"/>
                  </a:lnTo>
                  <a:cubicBezTo>
                    <a:pt x="3080" y="2227"/>
                    <a:pt x="3080" y="2190"/>
                    <a:pt x="3062" y="2172"/>
                  </a:cubicBezTo>
                  <a:lnTo>
                    <a:pt x="1070" y="107"/>
                  </a:lnTo>
                  <a:cubicBezTo>
                    <a:pt x="1016" y="38"/>
                    <a:pt x="941" y="0"/>
                    <a:pt x="86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1"/>
            <p:cNvSpPr/>
            <p:nvPr/>
          </p:nvSpPr>
          <p:spPr>
            <a:xfrm>
              <a:off x="1042100" y="3370625"/>
              <a:ext cx="101925" cy="105525"/>
            </a:xfrm>
            <a:custGeom>
              <a:avLst/>
              <a:gdLst/>
              <a:ahLst/>
              <a:cxnLst/>
              <a:rect l="l" t="t" r="r" b="b"/>
              <a:pathLst>
                <a:path w="4077" h="4221" extrusionOk="0">
                  <a:moveTo>
                    <a:pt x="3062" y="1"/>
                  </a:moveTo>
                  <a:cubicBezTo>
                    <a:pt x="3012" y="1"/>
                    <a:pt x="2959" y="15"/>
                    <a:pt x="2914" y="45"/>
                  </a:cubicBezTo>
                  <a:lnTo>
                    <a:pt x="1" y="2442"/>
                  </a:lnTo>
                  <a:lnTo>
                    <a:pt x="1716" y="4120"/>
                  </a:lnTo>
                  <a:cubicBezTo>
                    <a:pt x="1800" y="4188"/>
                    <a:pt x="1903" y="4220"/>
                    <a:pt x="2005" y="4220"/>
                  </a:cubicBezTo>
                  <a:cubicBezTo>
                    <a:pt x="2126" y="4220"/>
                    <a:pt x="2244" y="4174"/>
                    <a:pt x="2324" y="4083"/>
                  </a:cubicBezTo>
                  <a:lnTo>
                    <a:pt x="3947" y="2166"/>
                  </a:lnTo>
                  <a:cubicBezTo>
                    <a:pt x="4058" y="2037"/>
                    <a:pt x="4076" y="1834"/>
                    <a:pt x="4002" y="1668"/>
                  </a:cubicBezTo>
                  <a:lnTo>
                    <a:pt x="3228" y="100"/>
                  </a:lnTo>
                  <a:cubicBezTo>
                    <a:pt x="3206" y="34"/>
                    <a:pt x="3137" y="1"/>
                    <a:pt x="306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1"/>
            <p:cNvSpPr/>
            <p:nvPr/>
          </p:nvSpPr>
          <p:spPr>
            <a:xfrm>
              <a:off x="1040725" y="3369250"/>
              <a:ext cx="104675" cy="108550"/>
            </a:xfrm>
            <a:custGeom>
              <a:avLst/>
              <a:gdLst/>
              <a:ahLst/>
              <a:cxnLst/>
              <a:rect l="l" t="t" r="r" b="b"/>
              <a:pathLst>
                <a:path w="4187" h="4342" extrusionOk="0">
                  <a:moveTo>
                    <a:pt x="3154" y="100"/>
                  </a:moveTo>
                  <a:cubicBezTo>
                    <a:pt x="3191" y="118"/>
                    <a:pt x="3228" y="137"/>
                    <a:pt x="3246" y="174"/>
                  </a:cubicBezTo>
                  <a:lnTo>
                    <a:pt x="4020" y="1760"/>
                  </a:lnTo>
                  <a:cubicBezTo>
                    <a:pt x="4076" y="1889"/>
                    <a:pt x="4057" y="2073"/>
                    <a:pt x="3965" y="2202"/>
                  </a:cubicBezTo>
                  <a:lnTo>
                    <a:pt x="2342" y="4101"/>
                  </a:lnTo>
                  <a:cubicBezTo>
                    <a:pt x="2287" y="4175"/>
                    <a:pt x="2195" y="4231"/>
                    <a:pt x="2103" y="4231"/>
                  </a:cubicBezTo>
                  <a:cubicBezTo>
                    <a:pt x="1992" y="4231"/>
                    <a:pt x="1881" y="4212"/>
                    <a:pt x="1808" y="4138"/>
                  </a:cubicBezTo>
                  <a:lnTo>
                    <a:pt x="130" y="2497"/>
                  </a:lnTo>
                  <a:lnTo>
                    <a:pt x="3006" y="137"/>
                  </a:lnTo>
                  <a:cubicBezTo>
                    <a:pt x="3043" y="118"/>
                    <a:pt x="3080" y="100"/>
                    <a:pt x="3117" y="100"/>
                  </a:cubicBezTo>
                  <a:close/>
                  <a:moveTo>
                    <a:pt x="3106" y="1"/>
                  </a:moveTo>
                  <a:cubicBezTo>
                    <a:pt x="3044" y="1"/>
                    <a:pt x="2992" y="22"/>
                    <a:pt x="2951" y="63"/>
                  </a:cubicBezTo>
                  <a:lnTo>
                    <a:pt x="19" y="2442"/>
                  </a:lnTo>
                  <a:cubicBezTo>
                    <a:pt x="19" y="2460"/>
                    <a:pt x="0" y="2479"/>
                    <a:pt x="0" y="2479"/>
                  </a:cubicBezTo>
                  <a:cubicBezTo>
                    <a:pt x="0" y="2497"/>
                    <a:pt x="19" y="2516"/>
                    <a:pt x="19" y="2534"/>
                  </a:cubicBezTo>
                  <a:lnTo>
                    <a:pt x="1734" y="4212"/>
                  </a:lnTo>
                  <a:cubicBezTo>
                    <a:pt x="1826" y="4286"/>
                    <a:pt x="1937" y="4341"/>
                    <a:pt x="2066" y="4341"/>
                  </a:cubicBezTo>
                  <a:cubicBezTo>
                    <a:pt x="2066" y="4341"/>
                    <a:pt x="2084" y="4323"/>
                    <a:pt x="2103" y="4323"/>
                  </a:cubicBezTo>
                  <a:cubicBezTo>
                    <a:pt x="2232" y="4323"/>
                    <a:pt x="2342" y="4267"/>
                    <a:pt x="2416" y="4175"/>
                  </a:cubicBezTo>
                  <a:lnTo>
                    <a:pt x="4039" y="2257"/>
                  </a:lnTo>
                  <a:cubicBezTo>
                    <a:pt x="4168" y="2110"/>
                    <a:pt x="4186" y="1889"/>
                    <a:pt x="4094" y="1704"/>
                  </a:cubicBezTo>
                  <a:lnTo>
                    <a:pt x="3338" y="137"/>
                  </a:lnTo>
                  <a:cubicBezTo>
                    <a:pt x="3301" y="63"/>
                    <a:pt x="3246" y="26"/>
                    <a:pt x="3172" y="8"/>
                  </a:cubicBezTo>
                  <a:cubicBezTo>
                    <a:pt x="3149" y="3"/>
                    <a:pt x="3127" y="1"/>
                    <a:pt x="310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1"/>
            <p:cNvSpPr/>
            <p:nvPr/>
          </p:nvSpPr>
          <p:spPr>
            <a:xfrm>
              <a:off x="994625" y="3437200"/>
              <a:ext cx="134625" cy="41975"/>
            </a:xfrm>
            <a:custGeom>
              <a:avLst/>
              <a:gdLst/>
              <a:ahLst/>
              <a:cxnLst/>
              <a:rect l="l" t="t" r="r" b="b"/>
              <a:pathLst>
                <a:path w="5385" h="1679" extrusionOk="0">
                  <a:moveTo>
                    <a:pt x="1992" y="0"/>
                  </a:moveTo>
                  <a:cubicBezTo>
                    <a:pt x="1918" y="19"/>
                    <a:pt x="1863" y="37"/>
                    <a:pt x="1844" y="93"/>
                  </a:cubicBezTo>
                  <a:lnTo>
                    <a:pt x="1052" y="1162"/>
                  </a:lnTo>
                  <a:cubicBezTo>
                    <a:pt x="996" y="1236"/>
                    <a:pt x="904" y="1291"/>
                    <a:pt x="812" y="1291"/>
                  </a:cubicBezTo>
                  <a:cubicBezTo>
                    <a:pt x="720" y="1291"/>
                    <a:pt x="627" y="1254"/>
                    <a:pt x="572" y="1181"/>
                  </a:cubicBezTo>
                  <a:lnTo>
                    <a:pt x="93" y="591"/>
                  </a:lnTo>
                  <a:cubicBezTo>
                    <a:pt x="82" y="569"/>
                    <a:pt x="71" y="560"/>
                    <a:pt x="57" y="560"/>
                  </a:cubicBezTo>
                  <a:cubicBezTo>
                    <a:pt x="46" y="560"/>
                    <a:pt x="34" y="564"/>
                    <a:pt x="19" y="572"/>
                  </a:cubicBezTo>
                  <a:cubicBezTo>
                    <a:pt x="0" y="591"/>
                    <a:pt x="0" y="627"/>
                    <a:pt x="19" y="646"/>
                  </a:cubicBezTo>
                  <a:lnTo>
                    <a:pt x="498" y="1236"/>
                  </a:lnTo>
                  <a:cubicBezTo>
                    <a:pt x="572" y="1328"/>
                    <a:pt x="701" y="1383"/>
                    <a:pt x="812" y="1383"/>
                  </a:cubicBezTo>
                  <a:cubicBezTo>
                    <a:pt x="941" y="1383"/>
                    <a:pt x="1070" y="1328"/>
                    <a:pt x="1144" y="1218"/>
                  </a:cubicBezTo>
                  <a:lnTo>
                    <a:pt x="1918" y="148"/>
                  </a:lnTo>
                  <a:cubicBezTo>
                    <a:pt x="1937" y="130"/>
                    <a:pt x="1955" y="111"/>
                    <a:pt x="1992" y="111"/>
                  </a:cubicBezTo>
                  <a:cubicBezTo>
                    <a:pt x="2003" y="106"/>
                    <a:pt x="2014" y="103"/>
                    <a:pt x="2024" y="103"/>
                  </a:cubicBezTo>
                  <a:cubicBezTo>
                    <a:pt x="2049" y="103"/>
                    <a:pt x="2071" y="117"/>
                    <a:pt x="2084" y="130"/>
                  </a:cubicBezTo>
                  <a:lnTo>
                    <a:pt x="3523" y="1531"/>
                  </a:lnTo>
                  <a:cubicBezTo>
                    <a:pt x="3615" y="1623"/>
                    <a:pt x="3744" y="1679"/>
                    <a:pt x="3891" y="1679"/>
                  </a:cubicBezTo>
                  <a:lnTo>
                    <a:pt x="3910" y="1679"/>
                  </a:lnTo>
                  <a:cubicBezTo>
                    <a:pt x="4057" y="1660"/>
                    <a:pt x="4186" y="1605"/>
                    <a:pt x="4279" y="1476"/>
                  </a:cubicBezTo>
                  <a:lnTo>
                    <a:pt x="5385" y="130"/>
                  </a:lnTo>
                  <a:cubicBezTo>
                    <a:pt x="5385" y="111"/>
                    <a:pt x="5385" y="93"/>
                    <a:pt x="5367" y="74"/>
                  </a:cubicBezTo>
                  <a:cubicBezTo>
                    <a:pt x="5357" y="65"/>
                    <a:pt x="5344" y="60"/>
                    <a:pt x="5330" y="60"/>
                  </a:cubicBezTo>
                  <a:cubicBezTo>
                    <a:pt x="5316" y="60"/>
                    <a:pt x="5302" y="65"/>
                    <a:pt x="5293" y="74"/>
                  </a:cubicBezTo>
                  <a:lnTo>
                    <a:pt x="4205" y="1420"/>
                  </a:lnTo>
                  <a:cubicBezTo>
                    <a:pt x="4131" y="1513"/>
                    <a:pt x="4020" y="1568"/>
                    <a:pt x="3910" y="1568"/>
                  </a:cubicBezTo>
                  <a:cubicBezTo>
                    <a:pt x="3893" y="1570"/>
                    <a:pt x="3876" y="1571"/>
                    <a:pt x="3860" y="1571"/>
                  </a:cubicBezTo>
                  <a:cubicBezTo>
                    <a:pt x="3752" y="1571"/>
                    <a:pt x="3660" y="1521"/>
                    <a:pt x="3596" y="1457"/>
                  </a:cubicBezTo>
                  <a:lnTo>
                    <a:pt x="2158" y="56"/>
                  </a:lnTo>
                  <a:cubicBezTo>
                    <a:pt x="2103" y="19"/>
                    <a:pt x="2047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1"/>
            <p:cNvSpPr/>
            <p:nvPr/>
          </p:nvSpPr>
          <p:spPr>
            <a:xfrm>
              <a:off x="1084525" y="34538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77" y="93"/>
                  </a:moveTo>
                  <a:cubicBezTo>
                    <a:pt x="369" y="93"/>
                    <a:pt x="443" y="166"/>
                    <a:pt x="443" y="258"/>
                  </a:cubicBezTo>
                  <a:cubicBezTo>
                    <a:pt x="443" y="351"/>
                    <a:pt x="369" y="424"/>
                    <a:pt x="277" y="424"/>
                  </a:cubicBezTo>
                  <a:cubicBezTo>
                    <a:pt x="185" y="424"/>
                    <a:pt x="111" y="351"/>
                    <a:pt x="111" y="258"/>
                  </a:cubicBezTo>
                  <a:cubicBezTo>
                    <a:pt x="111" y="166"/>
                    <a:pt x="185" y="93"/>
                    <a:pt x="277" y="93"/>
                  </a:cubicBezTo>
                  <a:close/>
                  <a:moveTo>
                    <a:pt x="277" y="0"/>
                  </a:moveTo>
                  <a:cubicBezTo>
                    <a:pt x="129" y="0"/>
                    <a:pt x="0" y="111"/>
                    <a:pt x="0" y="258"/>
                  </a:cubicBezTo>
                  <a:cubicBezTo>
                    <a:pt x="0" y="406"/>
                    <a:pt x="129" y="535"/>
                    <a:pt x="277" y="535"/>
                  </a:cubicBezTo>
                  <a:cubicBezTo>
                    <a:pt x="424" y="535"/>
                    <a:pt x="535" y="406"/>
                    <a:pt x="535" y="258"/>
                  </a:cubicBezTo>
                  <a:cubicBezTo>
                    <a:pt x="535" y="111"/>
                    <a:pt x="42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61"/>
            <p:cNvSpPr/>
            <p:nvPr/>
          </p:nvSpPr>
          <p:spPr>
            <a:xfrm>
              <a:off x="1078525" y="3458225"/>
              <a:ext cx="17550" cy="58300"/>
            </a:xfrm>
            <a:custGeom>
              <a:avLst/>
              <a:gdLst/>
              <a:ahLst/>
              <a:cxnLst/>
              <a:rect l="l" t="t" r="r" b="b"/>
              <a:pathLst>
                <a:path w="702" h="2332" extrusionOk="0">
                  <a:moveTo>
                    <a:pt x="470" y="0"/>
                  </a:moveTo>
                  <a:cubicBezTo>
                    <a:pt x="451" y="0"/>
                    <a:pt x="438" y="13"/>
                    <a:pt x="425" y="26"/>
                  </a:cubicBezTo>
                  <a:cubicBezTo>
                    <a:pt x="425" y="63"/>
                    <a:pt x="443" y="81"/>
                    <a:pt x="462" y="100"/>
                  </a:cubicBezTo>
                  <a:cubicBezTo>
                    <a:pt x="480" y="100"/>
                    <a:pt x="517" y="137"/>
                    <a:pt x="517" y="174"/>
                  </a:cubicBezTo>
                  <a:cubicBezTo>
                    <a:pt x="591" y="377"/>
                    <a:pt x="462" y="598"/>
                    <a:pt x="351" y="764"/>
                  </a:cubicBezTo>
                  <a:cubicBezTo>
                    <a:pt x="240" y="948"/>
                    <a:pt x="130" y="1133"/>
                    <a:pt x="74" y="1335"/>
                  </a:cubicBezTo>
                  <a:cubicBezTo>
                    <a:pt x="1" y="1557"/>
                    <a:pt x="19" y="1778"/>
                    <a:pt x="93" y="1962"/>
                  </a:cubicBezTo>
                  <a:cubicBezTo>
                    <a:pt x="203" y="2184"/>
                    <a:pt x="406" y="2331"/>
                    <a:pt x="609" y="2331"/>
                  </a:cubicBezTo>
                  <a:cubicBezTo>
                    <a:pt x="646" y="2331"/>
                    <a:pt x="664" y="2313"/>
                    <a:pt x="664" y="2276"/>
                  </a:cubicBezTo>
                  <a:cubicBezTo>
                    <a:pt x="664" y="2257"/>
                    <a:pt x="646" y="2239"/>
                    <a:pt x="628" y="2239"/>
                  </a:cubicBezTo>
                  <a:cubicBezTo>
                    <a:pt x="443" y="2221"/>
                    <a:pt x="277" y="2110"/>
                    <a:pt x="185" y="1926"/>
                  </a:cubicBezTo>
                  <a:cubicBezTo>
                    <a:pt x="111" y="1760"/>
                    <a:pt x="111" y="1557"/>
                    <a:pt x="167" y="1354"/>
                  </a:cubicBezTo>
                  <a:cubicBezTo>
                    <a:pt x="222" y="1169"/>
                    <a:pt x="332" y="985"/>
                    <a:pt x="425" y="819"/>
                  </a:cubicBezTo>
                  <a:cubicBezTo>
                    <a:pt x="535" y="635"/>
                    <a:pt x="701" y="395"/>
                    <a:pt x="609" y="155"/>
                  </a:cubicBezTo>
                  <a:cubicBezTo>
                    <a:pt x="591" y="81"/>
                    <a:pt x="554" y="26"/>
                    <a:pt x="498" y="8"/>
                  </a:cubicBezTo>
                  <a:cubicBezTo>
                    <a:pt x="488" y="2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61"/>
            <p:cNvSpPr/>
            <p:nvPr/>
          </p:nvSpPr>
          <p:spPr>
            <a:xfrm>
              <a:off x="1005225" y="3451500"/>
              <a:ext cx="13850" cy="13375"/>
            </a:xfrm>
            <a:custGeom>
              <a:avLst/>
              <a:gdLst/>
              <a:ahLst/>
              <a:cxnLst/>
              <a:rect l="l" t="t" r="r" b="b"/>
              <a:pathLst>
                <a:path w="554" h="535" extrusionOk="0">
                  <a:moveTo>
                    <a:pt x="277" y="92"/>
                  </a:moveTo>
                  <a:cubicBezTo>
                    <a:pt x="369" y="92"/>
                    <a:pt x="443" y="166"/>
                    <a:pt x="443" y="258"/>
                  </a:cubicBezTo>
                  <a:cubicBezTo>
                    <a:pt x="443" y="350"/>
                    <a:pt x="369" y="424"/>
                    <a:pt x="277" y="424"/>
                  </a:cubicBezTo>
                  <a:cubicBezTo>
                    <a:pt x="185" y="424"/>
                    <a:pt x="111" y="350"/>
                    <a:pt x="111" y="258"/>
                  </a:cubicBezTo>
                  <a:cubicBezTo>
                    <a:pt x="111" y="166"/>
                    <a:pt x="185" y="92"/>
                    <a:pt x="277" y="92"/>
                  </a:cubicBezTo>
                  <a:close/>
                  <a:moveTo>
                    <a:pt x="277" y="0"/>
                  </a:moveTo>
                  <a:cubicBezTo>
                    <a:pt x="130" y="0"/>
                    <a:pt x="1" y="111"/>
                    <a:pt x="1" y="258"/>
                  </a:cubicBezTo>
                  <a:cubicBezTo>
                    <a:pt x="1" y="406"/>
                    <a:pt x="130" y="535"/>
                    <a:pt x="277" y="535"/>
                  </a:cubicBezTo>
                  <a:cubicBezTo>
                    <a:pt x="425" y="535"/>
                    <a:pt x="554" y="406"/>
                    <a:pt x="554" y="258"/>
                  </a:cubicBezTo>
                  <a:cubicBezTo>
                    <a:pt x="554" y="111"/>
                    <a:pt x="42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61"/>
            <p:cNvSpPr/>
            <p:nvPr/>
          </p:nvSpPr>
          <p:spPr>
            <a:xfrm>
              <a:off x="999700" y="3455900"/>
              <a:ext cx="17075" cy="80900"/>
            </a:xfrm>
            <a:custGeom>
              <a:avLst/>
              <a:gdLst/>
              <a:ahLst/>
              <a:cxnLst/>
              <a:rect l="l" t="t" r="r" b="b"/>
              <a:pathLst>
                <a:path w="683" h="3236" extrusionOk="0">
                  <a:moveTo>
                    <a:pt x="460" y="1"/>
                  </a:moveTo>
                  <a:cubicBezTo>
                    <a:pt x="443" y="1"/>
                    <a:pt x="424" y="14"/>
                    <a:pt x="424" y="27"/>
                  </a:cubicBezTo>
                  <a:cubicBezTo>
                    <a:pt x="406" y="45"/>
                    <a:pt x="424" y="82"/>
                    <a:pt x="443" y="101"/>
                  </a:cubicBezTo>
                  <a:cubicBezTo>
                    <a:pt x="461" y="101"/>
                    <a:pt x="498" y="156"/>
                    <a:pt x="517" y="211"/>
                  </a:cubicBezTo>
                  <a:cubicBezTo>
                    <a:pt x="572" y="506"/>
                    <a:pt x="443" y="820"/>
                    <a:pt x="332" y="1078"/>
                  </a:cubicBezTo>
                  <a:cubicBezTo>
                    <a:pt x="222" y="1318"/>
                    <a:pt x="111" y="1576"/>
                    <a:pt x="56" y="1853"/>
                  </a:cubicBezTo>
                  <a:cubicBezTo>
                    <a:pt x="0" y="2166"/>
                    <a:pt x="0" y="2480"/>
                    <a:pt x="92" y="2719"/>
                  </a:cubicBezTo>
                  <a:cubicBezTo>
                    <a:pt x="185" y="3014"/>
                    <a:pt x="388" y="3217"/>
                    <a:pt x="609" y="3236"/>
                  </a:cubicBezTo>
                  <a:cubicBezTo>
                    <a:pt x="627" y="3236"/>
                    <a:pt x="646" y="3217"/>
                    <a:pt x="646" y="3180"/>
                  </a:cubicBezTo>
                  <a:cubicBezTo>
                    <a:pt x="646" y="3162"/>
                    <a:pt x="627" y="3125"/>
                    <a:pt x="609" y="3125"/>
                  </a:cubicBezTo>
                  <a:cubicBezTo>
                    <a:pt x="424" y="3125"/>
                    <a:pt x="258" y="2941"/>
                    <a:pt x="185" y="2682"/>
                  </a:cubicBezTo>
                  <a:cubicBezTo>
                    <a:pt x="111" y="2461"/>
                    <a:pt x="92" y="2166"/>
                    <a:pt x="148" y="1871"/>
                  </a:cubicBezTo>
                  <a:cubicBezTo>
                    <a:pt x="203" y="1594"/>
                    <a:pt x="314" y="1355"/>
                    <a:pt x="424" y="1115"/>
                  </a:cubicBezTo>
                  <a:cubicBezTo>
                    <a:pt x="535" y="875"/>
                    <a:pt x="683" y="525"/>
                    <a:pt x="609" y="193"/>
                  </a:cubicBezTo>
                  <a:cubicBezTo>
                    <a:pt x="590" y="138"/>
                    <a:pt x="553" y="45"/>
                    <a:pt x="480" y="9"/>
                  </a:cubicBezTo>
                  <a:cubicBezTo>
                    <a:pt x="474" y="3"/>
                    <a:pt x="467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61"/>
            <p:cNvSpPr/>
            <p:nvPr/>
          </p:nvSpPr>
          <p:spPr>
            <a:xfrm>
              <a:off x="1116800" y="3366775"/>
              <a:ext cx="21225" cy="58000"/>
            </a:xfrm>
            <a:custGeom>
              <a:avLst/>
              <a:gdLst/>
              <a:ahLst/>
              <a:cxnLst/>
              <a:rect l="l" t="t" r="r" b="b"/>
              <a:pathLst>
                <a:path w="849" h="2320" extrusionOk="0">
                  <a:moveTo>
                    <a:pt x="164" y="1"/>
                  </a:moveTo>
                  <a:cubicBezTo>
                    <a:pt x="152" y="1"/>
                    <a:pt x="138" y="5"/>
                    <a:pt x="129" y="15"/>
                  </a:cubicBezTo>
                  <a:cubicBezTo>
                    <a:pt x="92" y="33"/>
                    <a:pt x="92" y="51"/>
                    <a:pt x="111" y="70"/>
                  </a:cubicBezTo>
                  <a:cubicBezTo>
                    <a:pt x="240" y="236"/>
                    <a:pt x="646" y="1010"/>
                    <a:pt x="719" y="1195"/>
                  </a:cubicBezTo>
                  <a:cubicBezTo>
                    <a:pt x="738" y="1232"/>
                    <a:pt x="738" y="1287"/>
                    <a:pt x="738" y="1324"/>
                  </a:cubicBezTo>
                  <a:cubicBezTo>
                    <a:pt x="756" y="1434"/>
                    <a:pt x="664" y="1545"/>
                    <a:pt x="590" y="1619"/>
                  </a:cubicBezTo>
                  <a:cubicBezTo>
                    <a:pt x="406" y="1840"/>
                    <a:pt x="221" y="2043"/>
                    <a:pt x="19" y="2246"/>
                  </a:cubicBezTo>
                  <a:cubicBezTo>
                    <a:pt x="0" y="2264"/>
                    <a:pt x="0" y="2283"/>
                    <a:pt x="19" y="2320"/>
                  </a:cubicBezTo>
                  <a:lnTo>
                    <a:pt x="74" y="2320"/>
                  </a:lnTo>
                  <a:cubicBezTo>
                    <a:pt x="295" y="2117"/>
                    <a:pt x="498" y="1914"/>
                    <a:pt x="682" y="1693"/>
                  </a:cubicBezTo>
                  <a:cubicBezTo>
                    <a:pt x="756" y="1582"/>
                    <a:pt x="848" y="1471"/>
                    <a:pt x="848" y="1324"/>
                  </a:cubicBezTo>
                  <a:cubicBezTo>
                    <a:pt x="848" y="1269"/>
                    <a:pt x="830" y="1195"/>
                    <a:pt x="811" y="1158"/>
                  </a:cubicBezTo>
                  <a:cubicBezTo>
                    <a:pt x="738" y="973"/>
                    <a:pt x="314" y="181"/>
                    <a:pt x="185" y="15"/>
                  </a:cubicBezTo>
                  <a:cubicBezTo>
                    <a:pt x="185" y="5"/>
                    <a:pt x="17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61"/>
            <p:cNvSpPr/>
            <p:nvPr/>
          </p:nvSpPr>
          <p:spPr>
            <a:xfrm>
              <a:off x="1105275" y="3366775"/>
              <a:ext cx="16600" cy="11900"/>
            </a:xfrm>
            <a:custGeom>
              <a:avLst/>
              <a:gdLst/>
              <a:ahLst/>
              <a:cxnLst/>
              <a:rect l="l" t="t" r="r" b="b"/>
              <a:pathLst>
                <a:path w="664" h="476" extrusionOk="0">
                  <a:moveTo>
                    <a:pt x="627" y="1"/>
                  </a:moveTo>
                  <a:cubicBezTo>
                    <a:pt x="613" y="1"/>
                    <a:pt x="599" y="5"/>
                    <a:pt x="590" y="15"/>
                  </a:cubicBezTo>
                  <a:lnTo>
                    <a:pt x="19" y="383"/>
                  </a:lnTo>
                  <a:cubicBezTo>
                    <a:pt x="0" y="402"/>
                    <a:pt x="0" y="439"/>
                    <a:pt x="19" y="457"/>
                  </a:cubicBezTo>
                  <a:cubicBezTo>
                    <a:pt x="19" y="476"/>
                    <a:pt x="37" y="476"/>
                    <a:pt x="55" y="476"/>
                  </a:cubicBezTo>
                  <a:lnTo>
                    <a:pt x="74" y="476"/>
                  </a:lnTo>
                  <a:lnTo>
                    <a:pt x="646" y="88"/>
                  </a:lnTo>
                  <a:cubicBezTo>
                    <a:pt x="664" y="70"/>
                    <a:pt x="664" y="51"/>
                    <a:pt x="664" y="15"/>
                  </a:cubicBezTo>
                  <a:cubicBezTo>
                    <a:pt x="655" y="5"/>
                    <a:pt x="641" y="1"/>
                    <a:pt x="627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61"/>
            <p:cNvSpPr/>
            <p:nvPr/>
          </p:nvSpPr>
          <p:spPr>
            <a:xfrm>
              <a:off x="974350" y="3390900"/>
              <a:ext cx="18450" cy="36175"/>
            </a:xfrm>
            <a:custGeom>
              <a:avLst/>
              <a:gdLst/>
              <a:ahLst/>
              <a:cxnLst/>
              <a:rect l="l" t="t" r="r" b="b"/>
              <a:pathLst>
                <a:path w="738" h="1447" extrusionOk="0">
                  <a:moveTo>
                    <a:pt x="415" y="1"/>
                  </a:moveTo>
                  <a:cubicBezTo>
                    <a:pt x="395" y="1"/>
                    <a:pt x="382" y="14"/>
                    <a:pt x="369" y="27"/>
                  </a:cubicBezTo>
                  <a:cubicBezTo>
                    <a:pt x="258" y="193"/>
                    <a:pt x="166" y="359"/>
                    <a:pt x="92" y="525"/>
                  </a:cubicBezTo>
                  <a:cubicBezTo>
                    <a:pt x="37" y="617"/>
                    <a:pt x="0" y="728"/>
                    <a:pt x="37" y="820"/>
                  </a:cubicBezTo>
                  <a:cubicBezTo>
                    <a:pt x="74" y="875"/>
                    <a:pt x="111" y="912"/>
                    <a:pt x="129" y="930"/>
                  </a:cubicBezTo>
                  <a:lnTo>
                    <a:pt x="664" y="1428"/>
                  </a:lnTo>
                  <a:cubicBezTo>
                    <a:pt x="664" y="1447"/>
                    <a:pt x="682" y="1447"/>
                    <a:pt x="682" y="1447"/>
                  </a:cubicBezTo>
                  <a:cubicBezTo>
                    <a:pt x="701" y="1447"/>
                    <a:pt x="719" y="1447"/>
                    <a:pt x="719" y="1428"/>
                  </a:cubicBezTo>
                  <a:cubicBezTo>
                    <a:pt x="738" y="1410"/>
                    <a:pt x="738" y="1373"/>
                    <a:pt x="719" y="1355"/>
                  </a:cubicBezTo>
                  <a:lnTo>
                    <a:pt x="203" y="857"/>
                  </a:lnTo>
                  <a:cubicBezTo>
                    <a:pt x="184" y="838"/>
                    <a:pt x="148" y="820"/>
                    <a:pt x="129" y="783"/>
                  </a:cubicBezTo>
                  <a:cubicBezTo>
                    <a:pt x="111" y="728"/>
                    <a:pt x="148" y="635"/>
                    <a:pt x="184" y="562"/>
                  </a:cubicBezTo>
                  <a:cubicBezTo>
                    <a:pt x="258" y="396"/>
                    <a:pt x="350" y="230"/>
                    <a:pt x="443" y="82"/>
                  </a:cubicBezTo>
                  <a:cubicBezTo>
                    <a:pt x="461" y="64"/>
                    <a:pt x="461" y="27"/>
                    <a:pt x="443" y="8"/>
                  </a:cubicBezTo>
                  <a:cubicBezTo>
                    <a:pt x="432" y="3"/>
                    <a:pt x="423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5739E47-3680-1A79-6CA3-4145C83D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1501226"/>
            <a:ext cx="4657060" cy="13170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69"/>
          <p:cNvSpPr/>
          <p:nvPr/>
        </p:nvSpPr>
        <p:spPr>
          <a:xfrm>
            <a:off x="3982357" y="280078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69"/>
          <p:cNvSpPr/>
          <p:nvPr/>
        </p:nvSpPr>
        <p:spPr>
          <a:xfrm>
            <a:off x="7138700" y="13816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69"/>
          <p:cNvSpPr/>
          <p:nvPr/>
        </p:nvSpPr>
        <p:spPr>
          <a:xfrm>
            <a:off x="1132184" y="1337713"/>
            <a:ext cx="781234" cy="57166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Main factors </a:t>
            </a:r>
          </a:p>
        </p:txBody>
      </p:sp>
      <p:sp>
        <p:nvSpPr>
          <p:cNvPr id="3850" name="Google Shape;3850;p69"/>
          <p:cNvSpPr txBox="1">
            <a:spLocks noGrp="1"/>
          </p:cNvSpPr>
          <p:nvPr>
            <p:ph type="title" idx="2"/>
          </p:nvPr>
        </p:nvSpPr>
        <p:spPr>
          <a:xfrm>
            <a:off x="14811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</a:t>
            </a:r>
            <a:endParaRPr lang="en-US"/>
          </a:p>
        </p:txBody>
      </p:sp>
      <p:sp>
        <p:nvSpPr>
          <p:cNvPr id="3851" name="Google Shape;3851;p69"/>
          <p:cNvSpPr txBox="1">
            <a:spLocks noGrp="1"/>
          </p:cNvSpPr>
          <p:nvPr>
            <p:ph type="subTitle" idx="1"/>
          </p:nvPr>
        </p:nvSpPr>
        <p:spPr>
          <a:xfrm>
            <a:off x="14807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Linear and Logistic</a:t>
            </a:r>
            <a:endParaRPr lang="en-US"/>
          </a:p>
        </p:txBody>
      </p:sp>
      <p:sp>
        <p:nvSpPr>
          <p:cNvPr id="3852" name="Google Shape;3852;p69"/>
          <p:cNvSpPr txBox="1">
            <a:spLocks noGrp="1"/>
          </p:cNvSpPr>
          <p:nvPr>
            <p:ph type="title" idx="3"/>
          </p:nvPr>
        </p:nvSpPr>
        <p:spPr>
          <a:xfrm>
            <a:off x="6077505" y="187188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SEASONALIY</a:t>
            </a:r>
            <a:endParaRPr dirty="0"/>
          </a:p>
        </p:txBody>
      </p:sp>
      <p:sp>
        <p:nvSpPr>
          <p:cNvPr id="3853" name="Google Shape;3853;p69"/>
          <p:cNvSpPr txBox="1">
            <a:spLocks noGrp="1"/>
          </p:cNvSpPr>
          <p:nvPr>
            <p:ph type="subTitle" idx="4"/>
          </p:nvPr>
        </p:nvSpPr>
        <p:spPr>
          <a:xfrm>
            <a:off x="6077467" y="231533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 Fourier Series </a:t>
            </a:r>
            <a:endParaRPr lang="en-US"/>
          </a:p>
        </p:txBody>
      </p:sp>
      <p:sp>
        <p:nvSpPr>
          <p:cNvPr id="3854" name="Google Shape;3854;p69"/>
          <p:cNvSpPr txBox="1">
            <a:spLocks noGrp="1"/>
          </p:cNvSpPr>
          <p:nvPr>
            <p:ph type="title" idx="5"/>
          </p:nvPr>
        </p:nvSpPr>
        <p:spPr>
          <a:xfrm>
            <a:off x="2990946" y="3311794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HOLIDAY/EVENT</a:t>
            </a:r>
            <a:endParaRPr/>
          </a:p>
        </p:txBody>
      </p:sp>
      <p:sp>
        <p:nvSpPr>
          <p:cNvPr id="3855" name="Google Shape;3855;p69"/>
          <p:cNvSpPr txBox="1">
            <a:spLocks noGrp="1"/>
          </p:cNvSpPr>
          <p:nvPr>
            <p:ph type="subTitle" idx="6"/>
          </p:nvPr>
        </p:nvSpPr>
        <p:spPr>
          <a:xfrm>
            <a:off x="2155640" y="3725936"/>
            <a:ext cx="469883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Christmas/New Years, holiday weekends, thanksgiving’s association with Black Friday/Cyber Monday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C9883D49-96AA-35A9-50A4-44DA6DF0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1361343"/>
            <a:ext cx="742951" cy="5304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7C3CB422-F919-7506-B30D-8E140D9B1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83" y="1373468"/>
            <a:ext cx="736145" cy="527717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59E36E6-2AF9-AF7D-A178-FDEA54922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789" y="2780697"/>
            <a:ext cx="645458" cy="531159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432D5F-49CF-A192-0C76-F292269AE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419" y="1304485"/>
            <a:ext cx="4018084" cy="8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Holiday factors 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1F1CBB86-ADCF-62B4-CC66-870CB04A2604}"/>
              </a:ext>
            </a:extLst>
          </p:cNvPr>
          <p:cNvSpPr txBox="1">
            <a:spLocks/>
          </p:cNvSpPr>
          <p:nvPr/>
        </p:nvSpPr>
        <p:spPr>
          <a:xfrm>
            <a:off x="377538" y="3830156"/>
            <a:ext cx="7497714" cy="83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/>
              <a:t>Impact of a particular holiday on the time series is often similar year after year, making it an important incorporation into the forecast. </a:t>
            </a:r>
            <a:endParaRPr lang="en-US"/>
          </a:p>
          <a:p>
            <a:pPr algn="l"/>
            <a:r>
              <a:rPr lang="en-US" sz="1200"/>
              <a:t>The component h(t) speaks for predictable events of the year including those on irregular schedules (e.g. Black Friday or the Superbowl).</a:t>
            </a:r>
            <a:endParaRPr lang="en-US"/>
          </a:p>
        </p:txBody>
      </p: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8C400A-875E-0548-0C21-23872DBF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4" y="808037"/>
            <a:ext cx="4929546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1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84"/>
          <p:cNvSpPr txBox="1">
            <a:spLocks noGrp="1"/>
          </p:cNvSpPr>
          <p:nvPr>
            <p:ph type="title"/>
          </p:nvPr>
        </p:nvSpPr>
        <p:spPr>
          <a:xfrm>
            <a:off x="1405500" y="2463711"/>
            <a:ext cx="41994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/>
              <a:t>WHY </a:t>
            </a:r>
            <a:r>
              <a:rPr lang="en"/>
              <a:t>WE SHOULD USE PROPHET?</a:t>
            </a:r>
          </a:p>
        </p:txBody>
      </p:sp>
      <p:sp>
        <p:nvSpPr>
          <p:cNvPr id="4276" name="Google Shape;4276;p84"/>
          <p:cNvSpPr txBox="1">
            <a:spLocks noGrp="1"/>
          </p:cNvSpPr>
          <p:nvPr>
            <p:ph type="title" idx="2"/>
          </p:nvPr>
        </p:nvSpPr>
        <p:spPr>
          <a:xfrm>
            <a:off x="2424450" y="694300"/>
            <a:ext cx="2161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64B76847-3433-41D6-741D-1FCD4259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07" y="914940"/>
            <a:ext cx="4045688" cy="35927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4845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WHY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7BF5AD4-6849-137D-79ED-77057718ACB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563" y="671993"/>
            <a:ext cx="2406490" cy="644930"/>
          </a:xfrm>
        </p:spPr>
        <p:txBody>
          <a:bodyPr/>
          <a:lstStyle/>
          <a:p>
            <a:r>
              <a:rPr lang="en-US" sz="2000"/>
              <a:t>THE PROS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1F1CBB86-ADCF-62B4-CC66-870CB04A2604}"/>
              </a:ext>
            </a:extLst>
          </p:cNvPr>
          <p:cNvSpPr txBox="1">
            <a:spLocks/>
          </p:cNvSpPr>
          <p:nvPr/>
        </p:nvSpPr>
        <p:spPr>
          <a:xfrm>
            <a:off x="483193" y="1284820"/>
            <a:ext cx="7459294" cy="5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b="1" dirty="0"/>
              <a:t> 1. Accurate and fast</a:t>
            </a:r>
            <a:r>
              <a:rPr lang="en-US" sz="1200" dirty="0"/>
              <a:t> - Prophet is accurate and fast. It is used in many applications across Facebook for producing reliable forecasts for planning and goal setting.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709AF568-F0FC-D9DC-7FC5-E7899E778D54}"/>
              </a:ext>
            </a:extLst>
          </p:cNvPr>
          <p:cNvSpPr txBox="1">
            <a:spLocks/>
          </p:cNvSpPr>
          <p:nvPr/>
        </p:nvSpPr>
        <p:spPr>
          <a:xfrm>
            <a:off x="516810" y="1976383"/>
            <a:ext cx="7459294" cy="5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b="1" dirty="0"/>
              <a:t>2. Fully automatic</a:t>
            </a:r>
            <a:r>
              <a:rPr lang="en-US" sz="1200" dirty="0"/>
              <a:t> - Prophet is fully automatic. We will get a reasonable forecast on messy data with no manual effort.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7CC10D27-62E5-CE11-A604-D2AE91B7BBD4}"/>
              </a:ext>
            </a:extLst>
          </p:cNvPr>
          <p:cNvSpPr txBox="1">
            <a:spLocks/>
          </p:cNvSpPr>
          <p:nvPr/>
        </p:nvSpPr>
        <p:spPr>
          <a:xfrm>
            <a:off x="516811" y="2600711"/>
            <a:ext cx="7459294" cy="5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b="1" dirty="0"/>
              <a:t>3. Tunable forecasts</a:t>
            </a:r>
            <a:r>
              <a:rPr lang="en-US" sz="1200" dirty="0"/>
              <a:t> - Prophet produces adjustable forecasts. It includes many possibilities for users to tweak and adjust forecasts. We can use human-interpretable parameters to improve the forecast by adding our domain knowledge.</a:t>
            </a: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63B5184B-1E28-971F-215A-4935D7663ED8}"/>
              </a:ext>
            </a:extLst>
          </p:cNvPr>
          <p:cNvSpPr txBox="1">
            <a:spLocks/>
          </p:cNvSpPr>
          <p:nvPr/>
        </p:nvSpPr>
        <p:spPr>
          <a:xfrm>
            <a:off x="487995" y="3369114"/>
            <a:ext cx="7459294" cy="5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b="1"/>
              <a:t> 4. Robust to outliers</a:t>
            </a:r>
            <a:r>
              <a:rPr lang="en-US" sz="1200"/>
              <a:t> - It is robust to outliers. It handles outliers by removing them.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EBC4CD58-BD80-060C-4202-4F6C26DCD056}"/>
              </a:ext>
            </a:extLst>
          </p:cNvPr>
          <p:cNvSpPr txBox="1">
            <a:spLocks/>
          </p:cNvSpPr>
          <p:nvPr/>
        </p:nvSpPr>
        <p:spPr>
          <a:xfrm>
            <a:off x="516809" y="3935810"/>
            <a:ext cx="7459294" cy="5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b="1"/>
              <a:t> 5. Robust to missing data</a:t>
            </a:r>
            <a:r>
              <a:rPr lang="en-US" sz="1200"/>
              <a:t> - Prophet is resilient to missing data</a:t>
            </a:r>
          </a:p>
        </p:txBody>
      </p:sp>
    </p:spTree>
    <p:extLst>
      <p:ext uri="{BB962C8B-B14F-4D97-AF65-F5344CB8AC3E}">
        <p14:creationId xmlns:p14="http://schemas.microsoft.com/office/powerpoint/2010/main" val="28102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WHY 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1F1CBB86-ADCF-62B4-CC66-870CB04A2604}"/>
              </a:ext>
            </a:extLst>
          </p:cNvPr>
          <p:cNvSpPr txBox="1">
            <a:spLocks/>
          </p:cNvSpPr>
          <p:nvPr/>
        </p:nvSpPr>
        <p:spPr>
          <a:xfrm>
            <a:off x="591753" y="969362"/>
            <a:ext cx="4065531" cy="48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dirty="0"/>
              <a:t>1. One of the best choice for demand forecast.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57E8620E-519C-7FA4-24CA-98595C10DC03}"/>
              </a:ext>
            </a:extLst>
          </p:cNvPr>
          <p:cNvSpPr txBox="1">
            <a:spLocks/>
          </p:cNvSpPr>
          <p:nvPr/>
        </p:nvSpPr>
        <p:spPr>
          <a:xfrm>
            <a:off x="658205" y="1839903"/>
            <a:ext cx="3846235" cy="48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/>
              <a:t>2. Fitting well with non-Gaussian distribution.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73C5B22-38B9-92A6-F600-9D431AF2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86" y="358183"/>
            <a:ext cx="4198531" cy="2280686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AE0B055C-E481-5900-E4D9-BB3CEFC8CF0A}"/>
              </a:ext>
            </a:extLst>
          </p:cNvPr>
          <p:cNvSpPr txBox="1">
            <a:spLocks/>
          </p:cNvSpPr>
          <p:nvPr/>
        </p:nvSpPr>
        <p:spPr>
          <a:xfrm>
            <a:off x="658206" y="2796833"/>
            <a:ext cx="4065531" cy="48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/>
              <a:t>3. Tune parameters based on business domain.</a:t>
            </a: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AFE00D2-1738-D966-D9D1-B3770585E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057" y="2733018"/>
            <a:ext cx="4092205" cy="23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90"/>
          <p:cNvSpPr txBox="1">
            <a:spLocks noGrp="1"/>
          </p:cNvSpPr>
          <p:nvPr>
            <p:ph type="title"/>
          </p:nvPr>
        </p:nvSpPr>
        <p:spPr>
          <a:xfrm>
            <a:off x="4504330" y="2265691"/>
            <a:ext cx="4074858" cy="1468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HOW </a:t>
            </a:r>
            <a:r>
              <a:rPr lang="en"/>
              <a:t>WE CAN USE PROPHET?</a:t>
            </a:r>
            <a:endParaRPr lang="en" b="1"/>
          </a:p>
        </p:txBody>
      </p:sp>
      <p:sp>
        <p:nvSpPr>
          <p:cNvPr id="4454" name="Google Shape;4454;p90"/>
          <p:cNvSpPr txBox="1">
            <a:spLocks noGrp="1"/>
          </p:cNvSpPr>
          <p:nvPr>
            <p:ph type="title" idx="2"/>
          </p:nvPr>
        </p:nvSpPr>
        <p:spPr>
          <a:xfrm>
            <a:off x="5507275" y="694300"/>
            <a:ext cx="2161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847553D-4A12-5CF7-950E-3587E807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2" y="956956"/>
            <a:ext cx="3666903" cy="39140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HOW</a:t>
            </a:r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9A4D402-700C-A72F-5992-6A8A3AD626D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0754" y="639940"/>
            <a:ext cx="3892868" cy="644930"/>
          </a:xfrm>
        </p:spPr>
        <p:txBody>
          <a:bodyPr/>
          <a:lstStyle/>
          <a:p>
            <a:pPr algn="l"/>
            <a:r>
              <a:rPr lang="en-US" b="1"/>
              <a:t>Parameters for trend</a:t>
            </a:r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36B5DDD-458D-821D-9896-793A2D844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162761"/>
              </p:ext>
            </p:extLst>
          </p:nvPr>
        </p:nvGraphicFramePr>
        <p:xfrm>
          <a:off x="293076" y="1186961"/>
          <a:ext cx="5881495" cy="3962400"/>
        </p:xfrm>
        <a:graphic>
          <a:graphicData uri="http://schemas.openxmlformats.org/drawingml/2006/table">
            <a:tbl>
              <a:tblPr firstRow="1" bandRow="1">
                <a:tableStyleId>{0442C3E1-71CF-4E01-8502-37BCC929D32D}</a:tableStyleId>
              </a:tblPr>
              <a:tblGrid>
                <a:gridCol w="2159495">
                  <a:extLst>
                    <a:ext uri="{9D8B030D-6E8A-4147-A177-3AD203B41FA5}">
                      <a16:colId xmlns:a16="http://schemas.microsoft.com/office/drawing/2014/main" val="2360678587"/>
                    </a:ext>
                  </a:extLst>
                </a:gridCol>
                <a:gridCol w="3722000">
                  <a:extLst>
                    <a:ext uri="{9D8B030D-6E8A-4147-A177-3AD203B41FA5}">
                      <a16:colId xmlns:a16="http://schemas.microsoft.com/office/drawing/2014/main" val="356873357"/>
                    </a:ext>
                  </a:extLst>
                </a:gridCol>
              </a:tblGrid>
              <a:tr h="25903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68901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linear’ or ‘logistic’ to specify a linear or logistic trend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210"/>
                  </a:ext>
                </a:extLst>
              </a:tr>
              <a:tr h="39417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changepoints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List of dates at which to include potential changepoints (automatic if not specified)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11581"/>
                  </a:ext>
                </a:extLst>
              </a:tr>
              <a:tr h="720780">
                <a:tc>
                  <a:txBody>
                    <a:bodyPr/>
                    <a:lstStyle/>
                    <a:p>
                      <a:pPr algn="l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n_changepoints</a:t>
                      </a:r>
                      <a:endParaRPr lang="en-US" dirty="0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If changepoints in not supplied, you may provide the number of changepoints to be automatically included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default: 25 change points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94307"/>
                  </a:ext>
                </a:extLst>
              </a:tr>
              <a:tr h="72078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bg1"/>
                          </a:solidFill>
                          <a:latin typeface="Arial"/>
                        </a:rPr>
                        <a:t>changepoint_prior_scale</a:t>
                      </a:r>
                      <a:endParaRPr lang="en-US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Parameter for changing flexibility of automatic changepoint selection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decreasing: less flexible ; increasing: more 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08"/>
                  </a:ext>
                </a:extLst>
              </a:tr>
              <a:tr h="5687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 err="1">
                          <a:solidFill>
                            <a:schemeClr val="bg1"/>
                          </a:solidFill>
                          <a:latin typeface="Consolas"/>
                        </a:rPr>
                        <a:t>changepoint_range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 err="1">
                          <a:solidFill>
                            <a:schemeClr val="bg1"/>
                          </a:solidFill>
                          <a:latin typeface="Consolas"/>
                        </a:rPr>
                        <a:t>changepoint_range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</a:rPr>
                        <a:t> is a value </a:t>
                      </a:r>
                      <a:r>
                        <a:rPr lang="en-US" sz="1400" b="1" i="0" u="none" strike="noStrike" noProof="0" dirty="0">
                          <a:solidFill>
                            <a:schemeClr val="bg1"/>
                          </a:solidFill>
                        </a:rPr>
                        <a:t>between 0 and 1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</a:rPr>
                        <a:t> indicating the percentage of historical data that allow a trend change.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565768"/>
                  </a:ext>
                </a:extLst>
              </a:tr>
            </a:tbl>
          </a:graphicData>
        </a:graphic>
      </p:graphicFrame>
      <p:pic>
        <p:nvPicPr>
          <p:cNvPr id="35" name="Picture 7" descr="Icon&#10;&#10;Description automatically generated">
            <a:extLst>
              <a:ext uri="{FF2B5EF4-FFF2-40B4-BE49-F238E27FC236}">
                <a16:creationId xmlns:a16="http://schemas.microsoft.com/office/drawing/2014/main" id="{6D5DED59-D0C1-B736-CB00-A17DB8D2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67" y="670227"/>
            <a:ext cx="742951" cy="530470"/>
          </a:xfrm>
          <a:prstGeom prst="rect">
            <a:avLst/>
          </a:prstGeom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4C813932-5895-5735-14EE-5455DEE68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265" y="1361422"/>
            <a:ext cx="2743200" cy="1482811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B4EE017D-4C8E-7292-6797-B400DA432768}"/>
              </a:ext>
            </a:extLst>
          </p:cNvPr>
          <p:cNvSpPr txBox="1">
            <a:spLocks/>
          </p:cNvSpPr>
          <p:nvPr/>
        </p:nvSpPr>
        <p:spPr>
          <a:xfrm>
            <a:off x="6352058" y="2904070"/>
            <a:ext cx="2843332" cy="3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dirty="0"/>
              <a:t>Figure1: change point in training set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AC617DC-D21F-9CCC-4780-FBAA93ED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77" y="3220339"/>
            <a:ext cx="2743200" cy="1633591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B0E87E01-476D-F974-BDBE-2235B6E4251B}"/>
              </a:ext>
            </a:extLst>
          </p:cNvPr>
          <p:cNvSpPr txBox="1">
            <a:spLocks/>
          </p:cNvSpPr>
          <p:nvPr/>
        </p:nvSpPr>
        <p:spPr>
          <a:xfrm>
            <a:off x="6271461" y="4831050"/>
            <a:ext cx="2843332" cy="3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dirty="0"/>
              <a:t>Figure2: </a:t>
            </a:r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changepoint_prior_scale</a:t>
            </a: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 = 10</a:t>
            </a:r>
            <a:endParaRPr lang="en-US" sz="1200" dirty="0">
              <a:solidFill>
                <a:schemeClr val="bg1"/>
              </a:solidFill>
            </a:endParaRP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733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HOW</a:t>
            </a:r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9A4D402-700C-A72F-5992-6A8A3AD626D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0754" y="639940"/>
            <a:ext cx="3892868" cy="644930"/>
          </a:xfrm>
        </p:spPr>
        <p:txBody>
          <a:bodyPr/>
          <a:lstStyle/>
          <a:p>
            <a:pPr algn="l"/>
            <a:r>
              <a:rPr lang="en-US" b="1"/>
              <a:t>Parameters for seasonality</a:t>
            </a:r>
            <a:endParaRPr lang="en-US" err="1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36B5DDD-458D-821D-9896-793A2D844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72458"/>
              </p:ext>
            </p:extLst>
          </p:nvPr>
        </p:nvGraphicFramePr>
        <p:xfrm>
          <a:off x="325125" y="1214302"/>
          <a:ext cx="4313502" cy="3934540"/>
        </p:xfrm>
        <a:graphic>
          <a:graphicData uri="http://schemas.openxmlformats.org/drawingml/2006/table">
            <a:tbl>
              <a:tblPr firstRow="1" bandRow="1">
                <a:tableStyleId>{0442C3E1-71CF-4E01-8502-37BCC929D32D}</a:tableStyleId>
              </a:tblPr>
              <a:tblGrid>
                <a:gridCol w="1629633">
                  <a:extLst>
                    <a:ext uri="{9D8B030D-6E8A-4147-A177-3AD203B41FA5}">
                      <a16:colId xmlns:a16="http://schemas.microsoft.com/office/drawing/2014/main" val="2360678587"/>
                    </a:ext>
                  </a:extLst>
                </a:gridCol>
                <a:gridCol w="2683869">
                  <a:extLst>
                    <a:ext uri="{9D8B030D-6E8A-4147-A177-3AD203B41FA5}">
                      <a16:colId xmlns:a16="http://schemas.microsoft.com/office/drawing/2014/main" val="356873357"/>
                    </a:ext>
                  </a:extLst>
                </a:gridCol>
              </a:tblGrid>
              <a:tr h="36239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68901"/>
                  </a:ext>
                </a:extLst>
              </a:tr>
              <a:tr h="10280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chemeClr val="bg1"/>
                          </a:solidFill>
                        </a:rPr>
                        <a:t>seasonality_mode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Default is </a:t>
                      </a: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'additive'</a:t>
                      </a: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, but many business time series will have multiplicative seasonality.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Values: </a:t>
                      </a: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Consolas"/>
                        </a:rPr>
                        <a:t>additive / multiplicative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17284"/>
                  </a:ext>
                </a:extLst>
              </a:tr>
              <a:tr h="5546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yearly_seasonality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Fit yearly seasonality. 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- Values: True/False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210"/>
                  </a:ext>
                </a:extLst>
              </a:tr>
              <a:tr h="5546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weekly_seasonality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Fit weekly seasonality.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Values: True/False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11581"/>
                  </a:ext>
                </a:extLst>
              </a:tr>
              <a:tr h="5546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daily_seasonality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Fit daily seasonality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Values: True/False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94307"/>
                  </a:ext>
                </a:extLst>
              </a:tr>
              <a:tr h="88009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chemeClr val="bg1"/>
                          </a:solidFill>
                        </a:rPr>
                        <a:t>seasonality_prior</a:t>
                      </a: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_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scale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</a:rPr>
                        <a:t>Parameter for changing strength of seasonality model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- Values: a range 0 -&gt; infinity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08"/>
                  </a:ext>
                </a:extLst>
              </a:tr>
            </a:tbl>
          </a:graphicData>
        </a:graphic>
      </p:graphicFrame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56A3C78-8EBB-9A02-1C1D-EE82023E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81" y="698879"/>
            <a:ext cx="736145" cy="527717"/>
          </a:xfrm>
          <a:prstGeom prst="rect">
            <a:avLst/>
          </a:prstGeom>
        </p:spPr>
      </p:pic>
      <p:pic>
        <p:nvPicPr>
          <p:cNvPr id="2" name="Picture 3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A3E15703-A043-744C-56AF-168225506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574" y="2152729"/>
            <a:ext cx="2222989" cy="2918890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1B1523F-A9C5-D56E-3468-1ACF5ECE3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573" y="178777"/>
            <a:ext cx="3739661" cy="18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6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HOW</a:t>
            </a:r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9A4D402-700C-A72F-5992-6A8A3AD626D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0754" y="639940"/>
            <a:ext cx="3892868" cy="644930"/>
          </a:xfrm>
        </p:spPr>
        <p:txBody>
          <a:bodyPr/>
          <a:lstStyle/>
          <a:p>
            <a:pPr algn="l"/>
            <a:r>
              <a:rPr lang="en-US" b="1"/>
              <a:t>Parameters for holiday</a:t>
            </a:r>
            <a:endParaRPr lang="en-US" err="1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36B5DDD-458D-821D-9896-793A2D844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263006"/>
              </p:ext>
            </p:extLst>
          </p:nvPr>
        </p:nvGraphicFramePr>
        <p:xfrm>
          <a:off x="270599" y="1891957"/>
          <a:ext cx="7339575" cy="1785240"/>
        </p:xfrm>
        <a:graphic>
          <a:graphicData uri="http://schemas.openxmlformats.org/drawingml/2006/table">
            <a:tbl>
              <a:tblPr firstRow="1" bandRow="1">
                <a:tableStyleId>{0442C3E1-71CF-4E01-8502-37BCC929D32D}</a:tableStyleId>
              </a:tblPr>
              <a:tblGrid>
                <a:gridCol w="2320694">
                  <a:extLst>
                    <a:ext uri="{9D8B030D-6E8A-4147-A177-3AD203B41FA5}">
                      <a16:colId xmlns:a16="http://schemas.microsoft.com/office/drawing/2014/main" val="2360678587"/>
                    </a:ext>
                  </a:extLst>
                </a:gridCol>
                <a:gridCol w="5018881">
                  <a:extLst>
                    <a:ext uri="{9D8B030D-6E8A-4147-A177-3AD203B41FA5}">
                      <a16:colId xmlns:a16="http://schemas.microsoft.com/office/drawing/2014/main" val="356873357"/>
                    </a:ext>
                  </a:extLst>
                </a:gridCol>
              </a:tblGrid>
              <a:tr h="5394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68901"/>
                  </a:ext>
                </a:extLst>
              </a:tr>
              <a:tr h="6229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</a:rPr>
                        <a:t>holidays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Feed </a:t>
                      </a:r>
                      <a:r>
                        <a:rPr lang="en-US" sz="1400" b="0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dataframe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 containing holiday name and date.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210"/>
                  </a:ext>
                </a:extLst>
              </a:tr>
              <a:tr h="62290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bg1"/>
                          </a:solidFill>
                        </a:rPr>
                        <a:t>holiday_prior_scale</a:t>
                      </a:r>
                      <a:endParaRPr lang="en-US" sz="1400" b="0" i="0" u="none" strike="noStrike" noProof="0" dirty="0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Parameter for changing strength of holiday model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11581"/>
                  </a:ext>
                </a:extLst>
              </a:tr>
            </a:tbl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1838B86-F028-2315-7DDE-69964CE7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93" y="672588"/>
            <a:ext cx="645458" cy="5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0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p97"/>
          <p:cNvSpPr txBox="1">
            <a:spLocks noGrp="1"/>
          </p:cNvSpPr>
          <p:nvPr>
            <p:ph type="title"/>
          </p:nvPr>
        </p:nvSpPr>
        <p:spPr>
          <a:xfrm>
            <a:off x="751625" y="2252400"/>
            <a:ext cx="3820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DEMO &amp; LIMITATION</a:t>
            </a:r>
            <a:endParaRPr lang="en-US"/>
          </a:p>
        </p:txBody>
      </p:sp>
      <p:sp>
        <p:nvSpPr>
          <p:cNvPr id="4670" name="Google Shape;4670;p97"/>
          <p:cNvSpPr txBox="1">
            <a:spLocks noGrp="1"/>
          </p:cNvSpPr>
          <p:nvPr>
            <p:ph type="title" idx="2"/>
          </p:nvPr>
        </p:nvSpPr>
        <p:spPr>
          <a:xfrm>
            <a:off x="751500" y="694300"/>
            <a:ext cx="2241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483288-0030-C47C-5B86-0B15398C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84" y="329609"/>
            <a:ext cx="4152013" cy="4152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6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Table of </a:t>
            </a:r>
            <a:r>
              <a:rPr lang="en" b="1">
                <a:latin typeface="Space Grotesk"/>
                <a:ea typeface="Space Grotesk"/>
                <a:cs typeface="Space Grotesk"/>
                <a:sym typeface="Space Grotesk"/>
              </a:rPr>
              <a:t>contents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11" name="Google Shape;3711;p63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endParaRPr lang="en-US"/>
          </a:p>
        </p:txBody>
      </p:sp>
      <p:sp>
        <p:nvSpPr>
          <p:cNvPr id="3712" name="Google Shape;3712;p63"/>
          <p:cNvSpPr txBox="1">
            <a:spLocks noGrp="1"/>
          </p:cNvSpPr>
          <p:nvPr>
            <p:ph type="title" idx="2"/>
          </p:nvPr>
        </p:nvSpPr>
        <p:spPr>
          <a:xfrm>
            <a:off x="730301" y="1711675"/>
            <a:ext cx="77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3" name="Google Shape;3713;p63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Time series problem</a:t>
            </a:r>
          </a:p>
          <a:p>
            <a:pPr marL="0" indent="0"/>
            <a:r>
              <a:rPr lang="en"/>
              <a:t>Prophet </a:t>
            </a:r>
          </a:p>
          <a:p>
            <a:pPr marL="0" indent="0"/>
            <a:r>
              <a:rPr lang="en"/>
              <a:t>Trend + seasonality + holiday</a:t>
            </a:r>
          </a:p>
        </p:txBody>
      </p:sp>
      <p:sp>
        <p:nvSpPr>
          <p:cNvPr id="3714" name="Google Shape;3714;p63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endParaRPr lang="en-US"/>
          </a:p>
        </p:txBody>
      </p:sp>
      <p:sp>
        <p:nvSpPr>
          <p:cNvPr id="3715" name="Google Shape;3715;p63"/>
          <p:cNvSpPr txBox="1">
            <a:spLocks noGrp="1"/>
          </p:cNvSpPr>
          <p:nvPr>
            <p:ph type="title" idx="4"/>
          </p:nvPr>
        </p:nvSpPr>
        <p:spPr>
          <a:xfrm>
            <a:off x="730469" y="3425025"/>
            <a:ext cx="77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16" name="Google Shape;3716;p63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Understand hyper-parameters</a:t>
            </a:r>
          </a:p>
        </p:txBody>
      </p:sp>
      <p:sp>
        <p:nvSpPr>
          <p:cNvPr id="3717" name="Google Shape;3717;p63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 lang="en-US"/>
          </a:p>
        </p:txBody>
      </p:sp>
      <p:sp>
        <p:nvSpPr>
          <p:cNvPr id="3718" name="Google Shape;3718;p63"/>
          <p:cNvSpPr txBox="1">
            <a:spLocks noGrp="1"/>
          </p:cNvSpPr>
          <p:nvPr>
            <p:ph type="title" idx="7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9" name="Google Shape;3719;p63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Strengths or advantages</a:t>
            </a:r>
          </a:p>
          <a:p>
            <a:pPr marL="0" indent="0"/>
            <a:r>
              <a:rPr lang="en"/>
              <a:t>Comparision with other ML models</a:t>
            </a:r>
          </a:p>
        </p:txBody>
      </p:sp>
      <p:sp>
        <p:nvSpPr>
          <p:cNvPr id="3720" name="Google Shape;3720;p63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DEMO + LIMITATION</a:t>
            </a:r>
            <a:endParaRPr lang="en-US"/>
          </a:p>
        </p:txBody>
      </p:sp>
      <p:sp>
        <p:nvSpPr>
          <p:cNvPr id="3721" name="Google Shape;3721;p63"/>
          <p:cNvSpPr txBox="1">
            <a:spLocks noGrp="1"/>
          </p:cNvSpPr>
          <p:nvPr>
            <p:ph type="title" idx="9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22" name="Google Shape;3722;p63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Stream-lit </a:t>
            </a:r>
            <a:endParaRPr lang="en-US"/>
          </a:p>
          <a:p>
            <a:pPr marL="0" indent="0"/>
            <a:r>
              <a:rPr lang="en"/>
              <a:t>Adjust the parameters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2CEB80-B2E7-20A1-0793-3799272A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12" y="879089"/>
            <a:ext cx="6523892" cy="36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AD5F7BE-26B0-F4FB-4959-4EB79C6D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08" y="945032"/>
            <a:ext cx="6018334" cy="33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44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9E144-F85E-7A23-2061-5E5C7D71DC52}"/>
              </a:ext>
            </a:extLst>
          </p:cNvPr>
          <p:cNvSpPr txBox="1"/>
          <p:nvPr/>
        </p:nvSpPr>
        <p:spPr>
          <a:xfrm>
            <a:off x="302560" y="796739"/>
            <a:ext cx="84716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EB Garamond"/>
                <a:ea typeface="EB Garamond"/>
                <a:cs typeface="EB Garamond"/>
              </a:rPr>
              <a:t>1. The challenge with </a:t>
            </a:r>
            <a:r>
              <a:rPr lang="en-US" dirty="0">
                <a:solidFill>
                  <a:schemeClr val="bg1"/>
                </a:solidFill>
                <a:latin typeface="EB Garamond"/>
                <a:ea typeface="EB Garamond"/>
                <a:cs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 Prophet</a:t>
            </a:r>
            <a:r>
              <a:rPr lang="en-US" dirty="0">
                <a:solidFill>
                  <a:schemeClr val="bg1"/>
                </a:solidFill>
                <a:latin typeface="EB Garamond"/>
                <a:ea typeface="EB Garamond"/>
                <a:cs typeface="EB Garamond"/>
              </a:rPr>
              <a:t> is that it does not look for casual relationships between the past and the future. It simply finds the best curve to fit the data using a linear logistic curve component for the external regressor.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1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D8B87E-EB04-1F7C-C16B-8B05E5F4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9" y="97371"/>
            <a:ext cx="3710354" cy="48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73A598AE-64CF-03BF-A221-49AE5927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04" y="190793"/>
            <a:ext cx="5776545" cy="48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3E4A6F-BC03-A6A4-63BD-6BE732B8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5" y="155344"/>
            <a:ext cx="3871546" cy="48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FEA8D9C-A32E-04AC-C0C8-8B987C0D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96" y="755582"/>
            <a:ext cx="5388218" cy="36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lang="en-US" dirty="0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9A4D402-700C-A72F-5992-6A8A3AD626D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85766" y="2181661"/>
            <a:ext cx="3892868" cy="644930"/>
          </a:xfrm>
        </p:spPr>
        <p:txBody>
          <a:bodyPr/>
          <a:lstStyle/>
          <a:p>
            <a:pPr algn="l"/>
            <a:r>
              <a:rPr lang="en-US" b="1" dirty="0"/>
              <a:t>Parameters for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1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66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3596881" cy="1515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b="1"/>
              <a:t>WHAT </a:t>
            </a:r>
            <a:r>
              <a:rPr lang="en" sz="4400"/>
              <a:t>IS PROPHET ?</a:t>
            </a:r>
            <a:endParaRPr lang="en" sz="4400" b="1"/>
          </a:p>
        </p:txBody>
      </p:sp>
      <p:sp>
        <p:nvSpPr>
          <p:cNvPr id="3773" name="Google Shape;3773;p66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" name="Picture 4" descr="A picture containing vector graphics, light&#10;&#10;Description automatically generated">
            <a:extLst>
              <a:ext uri="{FF2B5EF4-FFF2-40B4-BE49-F238E27FC236}">
                <a16:creationId xmlns:a16="http://schemas.microsoft.com/office/drawing/2014/main" id="{7FA18FB4-F5DF-324C-9CE2-FBE2B522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6" y="813391"/>
            <a:ext cx="256581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67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PROPHET BACKGROUND</a:t>
            </a:r>
          </a:p>
        </p:txBody>
      </p:sp>
      <p:sp>
        <p:nvSpPr>
          <p:cNvPr id="3824" name="Google Shape;3824;p67"/>
          <p:cNvSpPr txBox="1">
            <a:spLocks noGrp="1"/>
          </p:cNvSpPr>
          <p:nvPr>
            <p:ph type="subTitle" idx="1"/>
          </p:nvPr>
        </p:nvSpPr>
        <p:spPr>
          <a:xfrm>
            <a:off x="724008" y="2567813"/>
            <a:ext cx="5062868" cy="1828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-</a:t>
            </a:r>
            <a:r>
              <a:rPr lang="en" sz="2000"/>
              <a:t> proposed by Facebook (meta) </a:t>
            </a:r>
            <a:r>
              <a:rPr lang="en" sz="2000">
                <a:hlinkClick r:id="rId3"/>
              </a:rPr>
              <a:t>data research team</a:t>
            </a:r>
            <a:r>
              <a:rPr lang="en" sz="2000"/>
              <a:t>.</a:t>
            </a:r>
          </a:p>
          <a:p>
            <a:pPr marL="0" indent="0"/>
            <a:r>
              <a:rPr lang="en" sz="2000"/>
              <a:t>- open-source algorithm for generating time-series models.</a:t>
            </a:r>
          </a:p>
          <a:p>
            <a:pPr marL="0" indent="0"/>
            <a:r>
              <a:rPr lang="en" sz="2000"/>
              <a:t>- Support for R and Python.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69"/>
          <p:cNvSpPr/>
          <p:nvPr/>
        </p:nvSpPr>
        <p:spPr>
          <a:xfrm>
            <a:off x="3982357" y="280078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69"/>
          <p:cNvSpPr/>
          <p:nvPr/>
        </p:nvSpPr>
        <p:spPr>
          <a:xfrm>
            <a:off x="7138700" y="13816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69"/>
          <p:cNvSpPr/>
          <p:nvPr/>
        </p:nvSpPr>
        <p:spPr>
          <a:xfrm>
            <a:off x="1132184" y="1337713"/>
            <a:ext cx="781234" cy="57166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Main factors </a:t>
            </a:r>
          </a:p>
        </p:txBody>
      </p:sp>
      <p:sp>
        <p:nvSpPr>
          <p:cNvPr id="3850" name="Google Shape;3850;p69"/>
          <p:cNvSpPr txBox="1">
            <a:spLocks noGrp="1"/>
          </p:cNvSpPr>
          <p:nvPr>
            <p:ph type="title" idx="2"/>
          </p:nvPr>
        </p:nvSpPr>
        <p:spPr>
          <a:xfrm>
            <a:off x="14811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</a:t>
            </a:r>
            <a:endParaRPr lang="en-US" dirty="0"/>
          </a:p>
        </p:txBody>
      </p:sp>
      <p:sp>
        <p:nvSpPr>
          <p:cNvPr id="3851" name="Google Shape;3851;p69"/>
          <p:cNvSpPr txBox="1">
            <a:spLocks noGrp="1"/>
          </p:cNvSpPr>
          <p:nvPr>
            <p:ph type="subTitle" idx="1"/>
          </p:nvPr>
        </p:nvSpPr>
        <p:spPr>
          <a:xfrm>
            <a:off x="14807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Linear and Logistic</a:t>
            </a:r>
            <a:endParaRPr lang="en-US"/>
          </a:p>
        </p:txBody>
      </p:sp>
      <p:sp>
        <p:nvSpPr>
          <p:cNvPr id="3852" name="Google Shape;3852;p69"/>
          <p:cNvSpPr txBox="1">
            <a:spLocks noGrp="1"/>
          </p:cNvSpPr>
          <p:nvPr>
            <p:ph type="title" idx="3"/>
          </p:nvPr>
        </p:nvSpPr>
        <p:spPr>
          <a:xfrm>
            <a:off x="6077505" y="187188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SEASONALIY</a:t>
            </a:r>
            <a:endParaRPr/>
          </a:p>
        </p:txBody>
      </p:sp>
      <p:sp>
        <p:nvSpPr>
          <p:cNvPr id="3853" name="Google Shape;3853;p69"/>
          <p:cNvSpPr txBox="1">
            <a:spLocks noGrp="1"/>
          </p:cNvSpPr>
          <p:nvPr>
            <p:ph type="subTitle" idx="4"/>
          </p:nvPr>
        </p:nvSpPr>
        <p:spPr>
          <a:xfrm>
            <a:off x="6077467" y="231533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 Fourier Series </a:t>
            </a:r>
            <a:endParaRPr lang="en-US"/>
          </a:p>
        </p:txBody>
      </p:sp>
      <p:sp>
        <p:nvSpPr>
          <p:cNvPr id="3854" name="Google Shape;3854;p69"/>
          <p:cNvSpPr txBox="1">
            <a:spLocks noGrp="1"/>
          </p:cNvSpPr>
          <p:nvPr>
            <p:ph type="title" idx="5"/>
          </p:nvPr>
        </p:nvSpPr>
        <p:spPr>
          <a:xfrm>
            <a:off x="2990946" y="3311794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HOLIDAY/EVENT</a:t>
            </a:r>
            <a:endParaRPr/>
          </a:p>
        </p:txBody>
      </p:sp>
      <p:sp>
        <p:nvSpPr>
          <p:cNvPr id="3855" name="Google Shape;3855;p69"/>
          <p:cNvSpPr txBox="1">
            <a:spLocks noGrp="1"/>
          </p:cNvSpPr>
          <p:nvPr>
            <p:ph type="subTitle" idx="6"/>
          </p:nvPr>
        </p:nvSpPr>
        <p:spPr>
          <a:xfrm>
            <a:off x="2155640" y="3725936"/>
            <a:ext cx="469883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Christmas/New Years, holiday weekends, thanksgiving’s association with Black Friday/Cyber Monday</a:t>
            </a:r>
          </a:p>
        </p:txBody>
      </p:sp>
      <p:pic>
        <p:nvPicPr>
          <p:cNvPr id="7" name="Picture 7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9883D49-96AA-35A9-50A4-44DA6DF0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62" y="1361343"/>
            <a:ext cx="742951" cy="5304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7C3CB422-F919-7506-B30D-8E140D9B1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783" y="1373468"/>
            <a:ext cx="736145" cy="527717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759E36E6-2AF9-AF7D-A178-FDEA54922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789" y="2780697"/>
            <a:ext cx="645458" cy="531159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432D5F-49CF-A192-0C76-F292269AE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419" y="1304485"/>
            <a:ext cx="4018084" cy="834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Trend factors 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C9883D49-96AA-35A9-50A4-44DA6DF0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05" y="181708"/>
            <a:ext cx="742951" cy="53047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7BF5AD4-6849-137D-79ED-77057718ACB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0690" y="772846"/>
            <a:ext cx="3892868" cy="644930"/>
          </a:xfrm>
        </p:spPr>
        <p:txBody>
          <a:bodyPr/>
          <a:lstStyle/>
          <a:p>
            <a:r>
              <a:rPr lang="en-US" b="1"/>
              <a:t>Linear Trend with Changepoints</a:t>
            </a:r>
            <a:endParaRPr lang="en-US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AFC35F91-0487-E8DB-771C-C780243A85B4}"/>
              </a:ext>
            </a:extLst>
          </p:cNvPr>
          <p:cNvSpPr txBox="1">
            <a:spLocks/>
          </p:cNvSpPr>
          <p:nvPr/>
        </p:nvSpPr>
        <p:spPr>
          <a:xfrm>
            <a:off x="227243" y="3995228"/>
            <a:ext cx="7497714" cy="83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/>
              <a:t>Trend model is a simple Piecewise Linear Model with a constant rate of growth.</a:t>
            </a:r>
          </a:p>
        </p:txBody>
      </p:sp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4D7B2-06E1-9863-3D26-893C64B2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424805"/>
            <a:ext cx="4142642" cy="2359833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5B06B22-F53F-16CD-778C-17EB15A3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785" y="1367561"/>
            <a:ext cx="3717680" cy="24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Trend factors 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C9883D49-96AA-35A9-50A4-44DA6DF0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05" y="181708"/>
            <a:ext cx="742951" cy="53047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7BF5AD4-6849-137D-79ED-77057718ACB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75" y="860769"/>
            <a:ext cx="3270080" cy="564334"/>
          </a:xfrm>
        </p:spPr>
        <p:txBody>
          <a:bodyPr/>
          <a:lstStyle/>
          <a:p>
            <a:r>
              <a:rPr lang="en-US" b="1" dirty="0"/>
              <a:t>Logistic growth model</a:t>
            </a:r>
            <a:endParaRPr lang="en-US" dirty="0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AFC35F91-0487-E8DB-771C-C780243A85B4}"/>
              </a:ext>
            </a:extLst>
          </p:cNvPr>
          <p:cNvSpPr txBox="1">
            <a:spLocks/>
          </p:cNvSpPr>
          <p:nvPr/>
        </p:nvSpPr>
        <p:spPr>
          <a:xfrm>
            <a:off x="373781" y="3848689"/>
            <a:ext cx="7497714" cy="83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 dirty="0"/>
              <a:t>Non-linear growth with saturation — The initial stage of growth is approximately exponential (geometric), as saturation begins, the growth slows to linear (arithmetic) and at maturity, growth stops.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134937B-955E-6895-A28E-DB74294B8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9" y="1463579"/>
            <a:ext cx="4296506" cy="206247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AFA68C9-CDF3-9113-E5F9-665933519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477" y="1464104"/>
            <a:ext cx="3417276" cy="19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69"/>
          <p:cNvSpPr/>
          <p:nvPr/>
        </p:nvSpPr>
        <p:spPr>
          <a:xfrm>
            <a:off x="3982357" y="2800780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69"/>
          <p:cNvSpPr/>
          <p:nvPr/>
        </p:nvSpPr>
        <p:spPr>
          <a:xfrm>
            <a:off x="7138700" y="13816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69"/>
          <p:cNvSpPr/>
          <p:nvPr/>
        </p:nvSpPr>
        <p:spPr>
          <a:xfrm>
            <a:off x="1132184" y="1337713"/>
            <a:ext cx="781234" cy="57166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Main factors </a:t>
            </a:r>
          </a:p>
        </p:txBody>
      </p:sp>
      <p:sp>
        <p:nvSpPr>
          <p:cNvPr id="3850" name="Google Shape;3850;p69"/>
          <p:cNvSpPr txBox="1">
            <a:spLocks noGrp="1"/>
          </p:cNvSpPr>
          <p:nvPr>
            <p:ph type="title" idx="2"/>
          </p:nvPr>
        </p:nvSpPr>
        <p:spPr>
          <a:xfrm>
            <a:off x="14811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</a:t>
            </a:r>
            <a:endParaRPr lang="en-US"/>
          </a:p>
        </p:txBody>
      </p:sp>
      <p:sp>
        <p:nvSpPr>
          <p:cNvPr id="3851" name="Google Shape;3851;p69"/>
          <p:cNvSpPr txBox="1">
            <a:spLocks noGrp="1"/>
          </p:cNvSpPr>
          <p:nvPr>
            <p:ph type="subTitle" idx="1"/>
          </p:nvPr>
        </p:nvSpPr>
        <p:spPr>
          <a:xfrm>
            <a:off x="14807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Linear and Logistic</a:t>
            </a:r>
            <a:endParaRPr lang="en-US"/>
          </a:p>
        </p:txBody>
      </p:sp>
      <p:sp>
        <p:nvSpPr>
          <p:cNvPr id="3852" name="Google Shape;3852;p69"/>
          <p:cNvSpPr txBox="1">
            <a:spLocks noGrp="1"/>
          </p:cNvSpPr>
          <p:nvPr>
            <p:ph type="title" idx="3"/>
          </p:nvPr>
        </p:nvSpPr>
        <p:spPr>
          <a:xfrm>
            <a:off x="6077505" y="187188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SEASONALIY</a:t>
            </a:r>
            <a:endParaRPr dirty="0"/>
          </a:p>
        </p:txBody>
      </p:sp>
      <p:sp>
        <p:nvSpPr>
          <p:cNvPr id="3853" name="Google Shape;3853;p69"/>
          <p:cNvSpPr txBox="1">
            <a:spLocks noGrp="1"/>
          </p:cNvSpPr>
          <p:nvPr>
            <p:ph type="subTitle" idx="4"/>
          </p:nvPr>
        </p:nvSpPr>
        <p:spPr>
          <a:xfrm>
            <a:off x="6077467" y="231533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 Fourier Series </a:t>
            </a:r>
            <a:endParaRPr lang="en-US"/>
          </a:p>
        </p:txBody>
      </p:sp>
      <p:sp>
        <p:nvSpPr>
          <p:cNvPr id="3854" name="Google Shape;3854;p69"/>
          <p:cNvSpPr txBox="1">
            <a:spLocks noGrp="1"/>
          </p:cNvSpPr>
          <p:nvPr>
            <p:ph type="title" idx="5"/>
          </p:nvPr>
        </p:nvSpPr>
        <p:spPr>
          <a:xfrm>
            <a:off x="2990946" y="3311794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HOLIDAY/EVENT</a:t>
            </a:r>
            <a:endParaRPr/>
          </a:p>
        </p:txBody>
      </p:sp>
      <p:sp>
        <p:nvSpPr>
          <p:cNvPr id="3855" name="Google Shape;3855;p69"/>
          <p:cNvSpPr txBox="1">
            <a:spLocks noGrp="1"/>
          </p:cNvSpPr>
          <p:nvPr>
            <p:ph type="subTitle" idx="6"/>
          </p:nvPr>
        </p:nvSpPr>
        <p:spPr>
          <a:xfrm>
            <a:off x="2155640" y="3725936"/>
            <a:ext cx="469883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Christmas/New Years, holiday weekends, thanksgiving’s association with Black Friday/Cyber Monday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C9883D49-96AA-35A9-50A4-44DA6DF0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1361343"/>
            <a:ext cx="742951" cy="5304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7C3CB422-F919-7506-B30D-8E140D9B1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783" y="1373468"/>
            <a:ext cx="736145" cy="527717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759E36E6-2AF9-AF7D-A178-FDEA54922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789" y="2780697"/>
            <a:ext cx="645458" cy="531159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432D5F-49CF-A192-0C76-F292269AE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419" y="1304485"/>
            <a:ext cx="4018084" cy="8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2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229648" y="9988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Seasonality factors 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1F1CBB86-ADCF-62B4-CC66-870CB04A2604}"/>
              </a:ext>
            </a:extLst>
          </p:cNvPr>
          <p:cNvSpPr txBox="1">
            <a:spLocks/>
          </p:cNvSpPr>
          <p:nvPr/>
        </p:nvSpPr>
        <p:spPr>
          <a:xfrm>
            <a:off x="454378" y="4031862"/>
            <a:ext cx="7497714" cy="83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/>
            <a:r>
              <a:rPr lang="en-US" sz="1200"/>
              <a:t>The seasonal component s(t) provides a adaptability to the model by allowing periodic changes based on sub-daily, daily, weekly and yearly seasonality.</a:t>
            </a:r>
          </a:p>
        </p:txBody>
      </p:sp>
      <p:pic>
        <p:nvPicPr>
          <p:cNvPr id="4" name="Picture 2" descr="Icon&#10;&#10;Description automatically generated">
            <a:extLst>
              <a:ext uri="{FF2B5EF4-FFF2-40B4-BE49-F238E27FC236}">
                <a16:creationId xmlns:a16="http://schemas.microsoft.com/office/drawing/2014/main" id="{7CE9C461-225F-6CCA-6B2E-32F72DB5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29" y="141005"/>
            <a:ext cx="784170" cy="566137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6FC5520-7F60-281F-5594-916DF42C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0" y="626258"/>
            <a:ext cx="4625788" cy="2241319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528F8C61-EB09-C4B0-48CC-399EC7EC1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77" y="3002596"/>
            <a:ext cx="4145536" cy="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5526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Science Consulting by Slidesgo">
  <a:themeElements>
    <a:clrScheme name="Simple Light">
      <a:dk1>
        <a:srgbClr val="351C75"/>
      </a:dk1>
      <a:lt1>
        <a:srgbClr val="FFFFFF"/>
      </a:lt1>
      <a:dk2>
        <a:srgbClr val="674EA7"/>
      </a:dk2>
      <a:lt2>
        <a:srgbClr val="FFFFFF"/>
      </a:lt2>
      <a:accent1>
        <a:srgbClr val="00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782</Words>
  <Application>Microsoft Office PowerPoint</Application>
  <PresentationFormat>On-screen Show (16:9)</PresentationFormat>
  <Paragraphs>124</Paragraphs>
  <Slides>27</Slides>
  <Notes>27</Notes>
  <HiddenSlides>4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Big Data Science Consulting by Slidesgo</vt:lpstr>
      <vt:lpstr>Slidesgo Final Pages</vt:lpstr>
      <vt:lpstr>PROPHET </vt:lpstr>
      <vt:lpstr>Table of contents</vt:lpstr>
      <vt:lpstr>WHAT IS PROPHET ?</vt:lpstr>
      <vt:lpstr>PROPHET BACKGROUND</vt:lpstr>
      <vt:lpstr>Main factors </vt:lpstr>
      <vt:lpstr>Trend factors </vt:lpstr>
      <vt:lpstr>Trend factors </vt:lpstr>
      <vt:lpstr>Main factors </vt:lpstr>
      <vt:lpstr>Seasonality factors </vt:lpstr>
      <vt:lpstr>Main factors </vt:lpstr>
      <vt:lpstr>Holiday factors </vt:lpstr>
      <vt:lpstr>WHY WE SHOULD USE PROPHET?</vt:lpstr>
      <vt:lpstr>WHY</vt:lpstr>
      <vt:lpstr>WHY </vt:lpstr>
      <vt:lpstr>HOW WE CAN USE PROPHET?</vt:lpstr>
      <vt:lpstr>HOW</vt:lpstr>
      <vt:lpstr>HOW</vt:lpstr>
      <vt:lpstr>HOW</vt:lpstr>
      <vt:lpstr>DEMO &amp; LIMITATION</vt:lpstr>
      <vt:lpstr>DEMO</vt:lpstr>
      <vt:lpstr>DEMO</vt:lpstr>
      <vt:lpstr>LIMITATION</vt:lpstr>
      <vt:lpstr>DEMO</vt:lpstr>
      <vt:lpstr>DEMO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 </dc:title>
  <cp:lastModifiedBy>Ta, Minh Tien - taymy039</cp:lastModifiedBy>
  <cp:revision>218</cp:revision>
  <dcterms:modified xsi:type="dcterms:W3CDTF">2022-11-01T07:14:38Z</dcterms:modified>
</cp:coreProperties>
</file>